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60" r:id="rId4"/>
    <p:sldId id="262" r:id="rId5"/>
    <p:sldId id="264"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Our learning environment #7</a:t>
            </a:r>
            <a:endParaRPr lang="en-GB" dirty="0"/>
          </a:p>
        </p:txBody>
      </p:sp>
      <p:sp>
        <p:nvSpPr>
          <p:cNvPr id="3" name="Subtitle 2"/>
          <p:cNvSpPr>
            <a:spLocks noGrp="1"/>
          </p:cNvSpPr>
          <p:nvPr>
            <p:ph type="subTitle" idx="1"/>
          </p:nvPr>
        </p:nvSpPr>
        <p:spPr/>
        <p:txBody>
          <a:bodyPr/>
          <a:lstStyle/>
          <a:p>
            <a:pPr algn="ctr"/>
            <a:r>
              <a:rPr lang="en-US" dirty="0" smtClean="0"/>
              <a:t>February 2023</a:t>
            </a:r>
            <a:endParaRPr lang="en-GB" dirty="0"/>
          </a:p>
        </p:txBody>
      </p:sp>
    </p:spTree>
    <p:extLst>
      <p:ext uri="{BB962C8B-B14F-4D97-AF65-F5344CB8AC3E}">
        <p14:creationId xmlns:p14="http://schemas.microsoft.com/office/powerpoint/2010/main" val="1823065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Y4 </a:t>
            </a:r>
            <a:r>
              <a:rPr lang="en-US" dirty="0" smtClean="0"/>
              <a:t>are studying volcanoes. </a:t>
            </a:r>
            <a:br>
              <a:rPr lang="en-US" dirty="0" smtClean="0"/>
            </a:br>
            <a:r>
              <a:rPr lang="en-US" dirty="0" smtClean="0"/>
              <a:t>You can see all of the </a:t>
            </a:r>
            <a:br>
              <a:rPr lang="en-US" dirty="0" smtClean="0"/>
            </a:br>
            <a:r>
              <a:rPr lang="en-US" dirty="0" smtClean="0"/>
              <a:t>relevant vocabulary, the </a:t>
            </a:r>
            <a:br>
              <a:rPr lang="en-US" dirty="0" smtClean="0"/>
            </a:br>
            <a:r>
              <a:rPr lang="en-US" dirty="0" smtClean="0"/>
              <a:t>knowledge organiser showing </a:t>
            </a:r>
            <a:br>
              <a:rPr lang="en-US" dirty="0" smtClean="0"/>
            </a:br>
            <a:r>
              <a:rPr lang="en-US" dirty="0" smtClean="0"/>
              <a:t>the sequence of learning, </a:t>
            </a:r>
            <a:br>
              <a:rPr lang="en-US" dirty="0" smtClean="0"/>
            </a:br>
            <a:r>
              <a:rPr lang="en-US" dirty="0" smtClean="0"/>
              <a:t>and some pieces of high </a:t>
            </a:r>
            <a:br>
              <a:rPr lang="en-US" dirty="0" smtClean="0"/>
            </a:br>
            <a:r>
              <a:rPr lang="en-US" dirty="0" smtClean="0"/>
              <a:t>quality children’s work. </a:t>
            </a:r>
            <a:br>
              <a:rPr lang="en-US" dirty="0" smtClean="0"/>
            </a:br>
            <a:r>
              <a:rPr lang="en-US" dirty="0" smtClean="0"/>
              <a:t>The children have also made </a:t>
            </a:r>
            <a:br>
              <a:rPr lang="en-US" dirty="0" smtClean="0"/>
            </a:br>
            <a:r>
              <a:rPr lang="en-US" dirty="0" smtClean="0"/>
              <a:t>their own volcanoes which </a:t>
            </a:r>
            <a:br>
              <a:rPr lang="en-US" dirty="0" smtClean="0"/>
            </a:br>
            <a:r>
              <a:rPr lang="en-US" dirty="0" smtClean="0"/>
              <a:t>are all ready to erupt. That’s </a:t>
            </a:r>
            <a:br>
              <a:rPr lang="en-US" dirty="0" smtClean="0"/>
            </a:br>
            <a:r>
              <a:rPr lang="en-US" dirty="0" smtClean="0"/>
              <a:t>the next exciting lesson!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90133" y="802051"/>
            <a:ext cx="4421708" cy="4614680"/>
          </a:xfrm>
        </p:spPr>
      </p:pic>
    </p:spTree>
    <p:extLst>
      <p:ext uri="{BB962C8B-B14F-4D97-AF65-F5344CB8AC3E}">
        <p14:creationId xmlns:p14="http://schemas.microsoft.com/office/powerpoint/2010/main" val="129429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Y5’s earth and space </a:t>
            </a:r>
            <a:br>
              <a:rPr lang="en-US" dirty="0" smtClean="0"/>
            </a:br>
            <a:r>
              <a:rPr lang="en-US" dirty="0" smtClean="0"/>
              <a:t>topic looks so exciting! </a:t>
            </a:r>
            <a:br>
              <a:rPr lang="en-US" dirty="0" smtClean="0"/>
            </a:br>
            <a:r>
              <a:rPr lang="en-US" dirty="0" smtClean="0"/>
              <a:t>Included is a newspaper </a:t>
            </a:r>
            <a:br>
              <a:rPr lang="en-US" dirty="0" smtClean="0"/>
            </a:br>
            <a:r>
              <a:rPr lang="en-US" dirty="0" smtClean="0"/>
              <a:t>front page and flip chart </a:t>
            </a:r>
            <a:br>
              <a:rPr lang="en-US" dirty="0" smtClean="0"/>
            </a:br>
            <a:r>
              <a:rPr lang="en-US" dirty="0" smtClean="0"/>
              <a:t>paper showing valuable </a:t>
            </a:r>
            <a:br>
              <a:rPr lang="en-US" dirty="0" smtClean="0"/>
            </a:br>
            <a:r>
              <a:rPr lang="en-US" dirty="0" smtClean="0"/>
              <a:t>discussions the class has </a:t>
            </a:r>
            <a:br>
              <a:rPr lang="en-US" dirty="0" smtClean="0"/>
            </a:br>
            <a:r>
              <a:rPr lang="en-US" dirty="0" smtClean="0"/>
              <a:t>had around the flat earth </a:t>
            </a:r>
            <a:br>
              <a:rPr lang="en-US" dirty="0" smtClean="0"/>
            </a:br>
            <a:r>
              <a:rPr lang="en-US" dirty="0" smtClean="0"/>
              <a:t>theory and the spherical </a:t>
            </a:r>
            <a:br>
              <a:rPr lang="en-US" dirty="0" smtClean="0"/>
            </a:br>
            <a:r>
              <a:rPr lang="en-US" dirty="0" smtClean="0"/>
              <a:t>earth theory.</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658619" y="849765"/>
            <a:ext cx="3881438" cy="3838263"/>
          </a:xfrm>
        </p:spPr>
      </p:pic>
    </p:spTree>
    <p:extLst>
      <p:ext uri="{BB962C8B-B14F-4D97-AF65-F5344CB8AC3E}">
        <p14:creationId xmlns:p14="http://schemas.microsoft.com/office/powerpoint/2010/main" val="2275928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Knowledge maps </a:t>
            </a:r>
            <a:r>
              <a:rPr lang="en-US" dirty="0" smtClean="0"/>
              <a:t>are </a:t>
            </a:r>
            <a:br>
              <a:rPr lang="en-US" dirty="0" smtClean="0"/>
            </a:br>
            <a:r>
              <a:rPr lang="en-US" dirty="0" smtClean="0"/>
              <a:t>windows </a:t>
            </a:r>
            <a:r>
              <a:rPr lang="en-US" dirty="0"/>
              <a:t>into information </a:t>
            </a:r>
            <a:r>
              <a:rPr lang="en-US" dirty="0" smtClean="0"/>
              <a:t/>
            </a:r>
            <a:br>
              <a:rPr lang="en-US" dirty="0" smtClean="0"/>
            </a:br>
            <a:r>
              <a:rPr lang="en-US" dirty="0" smtClean="0"/>
              <a:t>and they allow the children  </a:t>
            </a:r>
            <a:br>
              <a:rPr lang="en-US" dirty="0" smtClean="0"/>
            </a:br>
            <a:r>
              <a:rPr lang="en-US" dirty="0" smtClean="0"/>
              <a:t>to </a:t>
            </a:r>
            <a:r>
              <a:rPr lang="en-US" dirty="0"/>
              <a:t>explore the </a:t>
            </a:r>
            <a:r>
              <a:rPr lang="en-US" dirty="0" smtClean="0"/>
              <a:t>world.</a:t>
            </a:r>
            <a:br>
              <a:rPr lang="en-US" dirty="0" smtClean="0"/>
            </a:br>
            <a:r>
              <a:rPr lang="en-US" dirty="0" smtClean="0"/>
              <a:t>Knowledge maps spark </a:t>
            </a:r>
            <a:br>
              <a:rPr lang="en-US" dirty="0" smtClean="0"/>
            </a:br>
            <a:r>
              <a:rPr lang="en-US" dirty="0" smtClean="0"/>
              <a:t>curiosity and provide </a:t>
            </a:r>
            <a:br>
              <a:rPr lang="en-US" dirty="0" smtClean="0"/>
            </a:br>
            <a:r>
              <a:rPr lang="en-US" dirty="0" smtClean="0"/>
              <a:t>insight.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78286" y="810760"/>
            <a:ext cx="4310743" cy="4057331"/>
          </a:xfrm>
        </p:spPr>
      </p:pic>
    </p:spTree>
    <p:extLst>
      <p:ext uri="{BB962C8B-B14F-4D97-AF65-F5344CB8AC3E}">
        <p14:creationId xmlns:p14="http://schemas.microsoft.com/office/powerpoint/2010/main" val="3250195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Y5’s information-rich knowledge map.</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0824" y="2160588"/>
            <a:ext cx="7698376" cy="3881437"/>
          </a:xfrm>
        </p:spPr>
      </p:pic>
    </p:spTree>
    <p:extLst>
      <p:ext uri="{BB962C8B-B14F-4D97-AF65-F5344CB8AC3E}">
        <p14:creationId xmlns:p14="http://schemas.microsoft.com/office/powerpoint/2010/main" val="1030323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TotalTime>
  <Words>24</Words>
  <Application>Microsoft Office PowerPoint</Application>
  <PresentationFormat>Widescreen</PresentationFormat>
  <Paragraphs>6</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Trebuchet MS</vt:lpstr>
      <vt:lpstr>Wingdings 3</vt:lpstr>
      <vt:lpstr>Facet</vt:lpstr>
      <vt:lpstr>Our learning environment #7</vt:lpstr>
      <vt:lpstr>Y4 are studying volcanoes.  You can see all of the  relevant vocabulary, the  knowledge organiser showing  the sequence of learning,  and some pieces of high  quality children’s work.  The children have also made  their own volcanoes which  are all ready to erupt. That’s  the next exciting lesson!   </vt:lpstr>
      <vt:lpstr>Y5’s earth and space  topic looks so exciting!  Included is a newspaper  front page and flip chart  paper showing valuable  discussions the class has  had around the flat earth  theory and the spherical  earth theory.</vt:lpstr>
      <vt:lpstr>Knowledge maps are  windows into information  and they allow the children   to explore the world. Knowledge maps spark  curiosity and provide  insight. </vt:lpstr>
      <vt:lpstr>Y5’s information-rich knowledge map.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learning environment #7</dc:title>
  <dc:creator>Julian Fieldwick</dc:creator>
  <cp:lastModifiedBy>Julian Fieldwick</cp:lastModifiedBy>
  <cp:revision>1</cp:revision>
  <dcterms:created xsi:type="dcterms:W3CDTF">2023-02-20T16:42:40Z</dcterms:created>
  <dcterms:modified xsi:type="dcterms:W3CDTF">2023-02-20T16:45:23Z</dcterms:modified>
</cp:coreProperties>
</file>