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3"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52C78EB-E488-4EE4-A8C8-9E1F17F972FD}"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2284260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52C78EB-E488-4EE4-A8C8-9E1F17F972FD}"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3411565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52C78EB-E488-4EE4-A8C8-9E1F17F972FD}"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1372335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52C78EB-E488-4EE4-A8C8-9E1F17F972FD}"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2612568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52C78EB-E488-4EE4-A8C8-9E1F17F972FD}" type="datetimeFigureOut">
              <a:rPr lang="en-GB" smtClean="0"/>
              <a:t>21/11/2023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720778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52C78EB-E488-4EE4-A8C8-9E1F17F972FD}" type="datetimeFigureOut">
              <a:rPr lang="en-GB" smtClean="0"/>
              <a:t>21/11/2023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676325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2C78EB-E488-4EE4-A8C8-9E1F17F972FD}" type="datetimeFigureOut">
              <a:rPr lang="en-GB" smtClean="0"/>
              <a:t>21/11/2023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1044800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52C78EB-E488-4EE4-A8C8-9E1F17F972FD}"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3242402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52C78EB-E488-4EE4-A8C8-9E1F17F972FD}"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3580004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52C78EB-E488-4EE4-A8C8-9E1F17F972FD}"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259217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52C78EB-E488-4EE4-A8C8-9E1F17F972FD}"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098DF8-3DED-40E4-B55D-3CE59CD201D5}" type="slidenum">
              <a:rPr lang="en-GB" smtClean="0"/>
              <a:t>‹#›</a:t>
            </a:fld>
            <a:endParaRPr lang="en-GB"/>
          </a:p>
        </p:txBody>
      </p:sp>
    </p:spTree>
    <p:extLst>
      <p:ext uri="{BB962C8B-B14F-4D97-AF65-F5344CB8AC3E}">
        <p14:creationId xmlns:p14="http://schemas.microsoft.com/office/powerpoint/2010/main" val="2124649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2C78EB-E488-4EE4-A8C8-9E1F17F972FD}" type="datetimeFigureOut">
              <a:rPr lang="en-GB" smtClean="0"/>
              <a:t>21/11/2023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098DF8-3DED-40E4-B55D-3CE59CD201D5}" type="slidenum">
              <a:rPr lang="en-GB" smtClean="0"/>
              <a:t>‹#›</a:t>
            </a:fld>
            <a:endParaRPr lang="en-GB"/>
          </a:p>
        </p:txBody>
      </p:sp>
    </p:spTree>
    <p:extLst>
      <p:ext uri="{BB962C8B-B14F-4D97-AF65-F5344CB8AC3E}">
        <p14:creationId xmlns:p14="http://schemas.microsoft.com/office/powerpoint/2010/main" val="922268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Quiz assessments </a:t>
            </a:r>
            <a:endParaRPr lang="en-GB" dirty="0"/>
          </a:p>
        </p:txBody>
      </p:sp>
      <p:sp>
        <p:nvSpPr>
          <p:cNvPr id="3" name="Subtitle 2"/>
          <p:cNvSpPr>
            <a:spLocks noGrp="1"/>
          </p:cNvSpPr>
          <p:nvPr>
            <p:ph type="subTitle" idx="1"/>
          </p:nvPr>
        </p:nvSpPr>
        <p:spPr/>
        <p:txBody>
          <a:bodyPr/>
          <a:lstStyle/>
          <a:p>
            <a:r>
              <a:rPr lang="en-US" dirty="0" smtClean="0"/>
              <a:t>June 2023</a:t>
            </a:r>
            <a:endParaRPr lang="en-GB" dirty="0"/>
          </a:p>
        </p:txBody>
      </p:sp>
      <p:pic>
        <p:nvPicPr>
          <p:cNvPr id="4" name="Picture 3"/>
          <p:cNvPicPr>
            <a:picLocks noChangeAspect="1"/>
          </p:cNvPicPr>
          <p:nvPr/>
        </p:nvPicPr>
        <p:blipFill>
          <a:blip r:embed="rId2"/>
          <a:stretch>
            <a:fillRect/>
          </a:stretch>
        </p:blipFill>
        <p:spPr>
          <a:xfrm>
            <a:off x="1343264" y="1266625"/>
            <a:ext cx="762066" cy="841321"/>
          </a:xfrm>
          <a:prstGeom prst="rect">
            <a:avLst/>
          </a:prstGeom>
        </p:spPr>
      </p:pic>
    </p:spTree>
    <p:extLst>
      <p:ext uri="{BB962C8B-B14F-4D97-AF65-F5344CB8AC3E}">
        <p14:creationId xmlns:p14="http://schemas.microsoft.com/office/powerpoint/2010/main" val="4222098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for parents </a:t>
            </a:r>
            <a:endParaRPr lang="en-GB" dirty="0"/>
          </a:p>
        </p:txBody>
      </p:sp>
      <p:sp>
        <p:nvSpPr>
          <p:cNvPr id="3" name="Content Placeholder 2"/>
          <p:cNvSpPr>
            <a:spLocks noGrp="1"/>
          </p:cNvSpPr>
          <p:nvPr>
            <p:ph idx="1"/>
          </p:nvPr>
        </p:nvSpPr>
        <p:spPr/>
        <p:txBody>
          <a:bodyPr>
            <a:normAutofit/>
          </a:bodyPr>
          <a:lstStyle/>
          <a:p>
            <a:r>
              <a:rPr lang="en-US" dirty="0" smtClean="0"/>
              <a:t>At Intake Farm Primary School, we believe in the importance of checking what children know – in the form of low stakes quizzes.</a:t>
            </a:r>
          </a:p>
          <a:p>
            <a:r>
              <a:rPr lang="en-US" dirty="0" smtClean="0"/>
              <a:t>We are developing quizzes for every subject throughout the curriculum from Y1 to Y6.</a:t>
            </a:r>
          </a:p>
          <a:p>
            <a:r>
              <a:rPr lang="en-US" dirty="0" smtClean="0"/>
              <a:t>The quizzes will be happening frequently. Each unit of work will have a relevant quiz which will happen routinely.</a:t>
            </a:r>
          </a:p>
          <a:p>
            <a:r>
              <a:rPr lang="en-US" dirty="0" smtClean="0"/>
              <a:t>The reason for the frequency of the quizzes is that we want learning to become “sticky”: we want the facts and figures to become embedded into the children’s long term memories.      </a:t>
            </a:r>
            <a:endParaRPr lang="en-GB" dirty="0"/>
          </a:p>
        </p:txBody>
      </p:sp>
    </p:spTree>
    <p:extLst>
      <p:ext uri="{BB962C8B-B14F-4D97-AF65-F5344CB8AC3E}">
        <p14:creationId xmlns:p14="http://schemas.microsoft.com/office/powerpoint/2010/main" val="37125725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for parents</a:t>
            </a:r>
            <a:endParaRPr lang="en-GB" dirty="0"/>
          </a:p>
        </p:txBody>
      </p:sp>
      <p:sp>
        <p:nvSpPr>
          <p:cNvPr id="3" name="Content Placeholder 2"/>
          <p:cNvSpPr>
            <a:spLocks noGrp="1"/>
          </p:cNvSpPr>
          <p:nvPr>
            <p:ph idx="1"/>
          </p:nvPr>
        </p:nvSpPr>
        <p:spPr/>
        <p:txBody>
          <a:bodyPr>
            <a:normAutofit fontScale="92500" lnSpcReduction="20000"/>
          </a:bodyPr>
          <a:lstStyle/>
          <a:p>
            <a:r>
              <a:rPr lang="en-US" dirty="0" smtClean="0"/>
              <a:t>Our quizzes will enable our children to show off and celebrate how much knowledge they have acquired and retained. </a:t>
            </a:r>
          </a:p>
          <a:p>
            <a:r>
              <a:rPr lang="en-US" dirty="0" smtClean="0"/>
              <a:t>The quizzes are “low stakes”. This means that the children will be able to practise,  make mistakes, and get feedback on their learning. It’s ok to make mistakes!</a:t>
            </a:r>
          </a:p>
          <a:p>
            <a:r>
              <a:rPr lang="en-US" dirty="0" smtClean="0"/>
              <a:t> They are a chance for the children to recap what’s been covered in their lessons.</a:t>
            </a:r>
          </a:p>
          <a:p>
            <a:r>
              <a:rPr lang="en-US" dirty="0" smtClean="0"/>
              <a:t>Our quiz-tests will benefit the children by:</a:t>
            </a:r>
          </a:p>
          <a:p>
            <a:pPr>
              <a:buFont typeface="Wingdings" panose="05000000000000000000" pitchFamily="2" charset="2"/>
              <a:buChar char="ü"/>
            </a:pPr>
            <a:r>
              <a:rPr lang="en-US" dirty="0" smtClean="0"/>
              <a:t>Enabling a topic to be remembered and recalled.</a:t>
            </a:r>
          </a:p>
          <a:p>
            <a:pPr>
              <a:buFont typeface="Wingdings" panose="05000000000000000000" pitchFamily="2" charset="2"/>
              <a:buChar char="ü"/>
            </a:pPr>
            <a:r>
              <a:rPr lang="en-US" dirty="0" smtClean="0"/>
              <a:t>Enabling children to celebrate their learning.</a:t>
            </a:r>
          </a:p>
          <a:p>
            <a:pPr>
              <a:buFont typeface="Wingdings" panose="05000000000000000000" pitchFamily="2" charset="2"/>
              <a:buChar char="ü"/>
            </a:pPr>
            <a:r>
              <a:rPr lang="en-US" dirty="0" smtClean="0"/>
              <a:t>Enabling the children to realise that tests can be fun.</a:t>
            </a:r>
          </a:p>
          <a:p>
            <a:pPr marL="0" indent="0">
              <a:buNone/>
            </a:pPr>
            <a:r>
              <a:rPr lang="en-US" dirty="0" smtClean="0"/>
              <a:t>   </a:t>
            </a:r>
            <a:endParaRPr lang="en-GB" dirty="0"/>
          </a:p>
        </p:txBody>
      </p:sp>
    </p:spTree>
    <p:extLst>
      <p:ext uri="{BB962C8B-B14F-4D97-AF65-F5344CB8AC3E}">
        <p14:creationId xmlns:p14="http://schemas.microsoft.com/office/powerpoint/2010/main" val="42554134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for parents</a:t>
            </a:r>
            <a:endParaRPr lang="en-GB" dirty="0"/>
          </a:p>
        </p:txBody>
      </p:sp>
      <p:sp>
        <p:nvSpPr>
          <p:cNvPr id="3" name="Content Placeholder 2"/>
          <p:cNvSpPr>
            <a:spLocks noGrp="1"/>
          </p:cNvSpPr>
          <p:nvPr>
            <p:ph idx="1"/>
          </p:nvPr>
        </p:nvSpPr>
        <p:spPr/>
        <p:txBody>
          <a:bodyPr>
            <a:normAutofit lnSpcReduction="10000"/>
          </a:bodyPr>
          <a:lstStyle/>
          <a:p>
            <a:r>
              <a:rPr lang="en-US" dirty="0" smtClean="0"/>
              <a:t>Our teachers will also be able to see gaps in learning as the learning progresses.</a:t>
            </a:r>
          </a:p>
          <a:p>
            <a:r>
              <a:rPr lang="en-US" dirty="0" smtClean="0"/>
              <a:t>We are excited about our new quizzes and we think that they will help our children to retain key information from all the topics.</a:t>
            </a:r>
          </a:p>
          <a:p>
            <a:r>
              <a:rPr lang="en-US" dirty="0" smtClean="0"/>
              <a:t>Once knowledge and key facts are stored in the long term memory, we can consider them to have been successfully learned. Without retrieval practice, learning can become lost forever!</a:t>
            </a:r>
          </a:p>
          <a:p>
            <a:r>
              <a:rPr lang="en-US" dirty="0" smtClean="0"/>
              <a:t>Our teachers will be able to see how our children are performing. We’ll be able to see how much of the learning has become “sticky” learning. This will be really useful when we re-test after a long period, for example at the end of an academic year.  </a:t>
            </a:r>
            <a:endParaRPr lang="en-GB" dirty="0"/>
          </a:p>
        </p:txBody>
      </p:sp>
    </p:spTree>
    <p:extLst>
      <p:ext uri="{BB962C8B-B14F-4D97-AF65-F5344CB8AC3E}">
        <p14:creationId xmlns:p14="http://schemas.microsoft.com/office/powerpoint/2010/main" val="2420111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Y6 quiz- context</a:t>
            </a:r>
            <a:endParaRPr lang="en-GB" dirty="0"/>
          </a:p>
        </p:txBody>
      </p:sp>
      <p:sp>
        <p:nvSpPr>
          <p:cNvPr id="3" name="Content Placeholder 2"/>
          <p:cNvSpPr>
            <a:spLocks noGrp="1"/>
          </p:cNvSpPr>
          <p:nvPr>
            <p:ph idx="1"/>
          </p:nvPr>
        </p:nvSpPr>
        <p:spPr/>
        <p:txBody>
          <a:bodyPr/>
          <a:lstStyle/>
          <a:p>
            <a:r>
              <a:rPr lang="en-US" dirty="0" smtClean="0"/>
              <a:t>Y6 WW2 topic – “How were children affected by World War 2?”</a:t>
            </a:r>
          </a:p>
          <a:p>
            <a:r>
              <a:rPr lang="en-US" dirty="0" smtClean="0"/>
              <a:t>Use of a wide range of sources – e.g. a first hand account.</a:t>
            </a:r>
          </a:p>
          <a:p>
            <a:r>
              <a:rPr lang="en-US" dirty="0" smtClean="0"/>
              <a:t>Focuses the children on specific information from the knowledge organiser.</a:t>
            </a:r>
          </a:p>
          <a:p>
            <a:r>
              <a:rPr lang="en-US" dirty="0" smtClean="0"/>
              <a:t>It develops the children’s retrieval skills.</a:t>
            </a:r>
          </a:p>
          <a:p>
            <a:r>
              <a:rPr lang="en-US" dirty="0" smtClean="0"/>
              <a:t>It can be used at the end of the unit and at the end of the year.</a:t>
            </a:r>
          </a:p>
          <a:p>
            <a:r>
              <a:rPr lang="en-US" dirty="0" smtClean="0"/>
              <a:t>Carried out on PowerPoint.    </a:t>
            </a:r>
            <a:endParaRPr lang="en-GB" dirty="0"/>
          </a:p>
        </p:txBody>
      </p:sp>
    </p:spTree>
    <p:extLst>
      <p:ext uri="{BB962C8B-B14F-4D97-AF65-F5344CB8AC3E}">
        <p14:creationId xmlns:p14="http://schemas.microsoft.com/office/powerpoint/2010/main" val="38849317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Y6 example </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L.O. To learn about the Bevin Boys</a:t>
            </a:r>
          </a:p>
          <a:p>
            <a:r>
              <a:rPr lang="en-US" dirty="0" smtClean="0"/>
              <a:t>Use your learning from today to answer these questions about the Bevin Boys during WWII. </a:t>
            </a:r>
          </a:p>
          <a:p>
            <a:pPr marL="0" indent="0">
              <a:buNone/>
            </a:pPr>
            <a:r>
              <a:rPr lang="en-US" dirty="0" smtClean="0"/>
              <a:t>1) When the 1940 conscription was introduced, was mining a ‘reserved occupation’?</a:t>
            </a:r>
          </a:p>
          <a:p>
            <a:r>
              <a:rPr lang="en-US" dirty="0" smtClean="0"/>
              <a:t>Yes, No</a:t>
            </a:r>
          </a:p>
          <a:p>
            <a:endParaRPr lang="en-US" dirty="0" smtClean="0"/>
          </a:p>
          <a:p>
            <a:pPr marL="0" indent="0">
              <a:buNone/>
            </a:pPr>
            <a:r>
              <a:rPr lang="en-US" dirty="0" smtClean="0"/>
              <a:t>2) What did ‘reserved occupation’ mean? </a:t>
            </a:r>
          </a:p>
          <a:p>
            <a:r>
              <a:rPr lang="en-US" dirty="0" smtClean="0"/>
              <a:t>Workers of these professions were put on the reserve list to joined the armed forces. 	</a:t>
            </a:r>
          </a:p>
          <a:p>
            <a:r>
              <a:rPr lang="en-US" dirty="0" smtClean="0"/>
              <a:t>These professions were not important to the war effort in Britain. 	</a:t>
            </a:r>
          </a:p>
          <a:p>
            <a:r>
              <a:rPr lang="en-US" dirty="0" smtClean="0"/>
              <a:t>These jobs were vital for the war effort and Britain needed people to continue to work in these trades. </a:t>
            </a:r>
          </a:p>
          <a:p>
            <a:endParaRPr lang="en-US" dirty="0" smtClean="0"/>
          </a:p>
          <a:p>
            <a:pPr marL="0" indent="0">
              <a:buNone/>
            </a:pPr>
            <a:r>
              <a:rPr lang="en-US" dirty="0" smtClean="0"/>
              <a:t>3) What happened to the number of men working in the mines as a result of the 1940 conscription? </a:t>
            </a:r>
          </a:p>
          <a:p>
            <a:r>
              <a:rPr lang="en-US" dirty="0" smtClean="0"/>
              <a:t>They stayed the same. 	They increased. 	They decreased. </a:t>
            </a:r>
          </a:p>
          <a:p>
            <a:endParaRPr lang="en-US" dirty="0" smtClean="0"/>
          </a:p>
          <a:p>
            <a:endParaRPr lang="en-US" dirty="0" smtClean="0"/>
          </a:p>
        </p:txBody>
      </p:sp>
    </p:spTree>
    <p:extLst>
      <p:ext uri="{BB962C8B-B14F-4D97-AF65-F5344CB8AC3E}">
        <p14:creationId xmlns:p14="http://schemas.microsoft.com/office/powerpoint/2010/main" val="22414079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Y6 example</a:t>
            </a:r>
            <a:endParaRPr lang="en-GB" dirty="0"/>
          </a:p>
        </p:txBody>
      </p:sp>
      <p:sp>
        <p:nvSpPr>
          <p:cNvPr id="3" name="Content Placeholder 2"/>
          <p:cNvSpPr>
            <a:spLocks noGrp="1"/>
          </p:cNvSpPr>
          <p:nvPr>
            <p:ph idx="1"/>
          </p:nvPr>
        </p:nvSpPr>
        <p:spPr>
          <a:xfrm>
            <a:off x="838200" y="1358537"/>
            <a:ext cx="10515600" cy="5172892"/>
          </a:xfrm>
        </p:spPr>
        <p:txBody>
          <a:bodyPr>
            <a:normAutofit fontScale="55000" lnSpcReduction="20000"/>
          </a:bodyPr>
          <a:lstStyle/>
          <a:p>
            <a:pPr marL="0" indent="0">
              <a:buNone/>
            </a:pPr>
            <a:r>
              <a:rPr lang="en-US" dirty="0" smtClean="0"/>
              <a:t>4) In what year was the mining conscription introduced? </a:t>
            </a:r>
          </a:p>
          <a:p>
            <a:r>
              <a:rPr lang="en-US" dirty="0" smtClean="0"/>
              <a:t>1940, 1943, 1945</a:t>
            </a:r>
          </a:p>
          <a:p>
            <a:endParaRPr lang="en-US" dirty="0" smtClean="0"/>
          </a:p>
          <a:p>
            <a:pPr marL="0" indent="0">
              <a:buNone/>
            </a:pPr>
            <a:r>
              <a:rPr lang="en-US" dirty="0" smtClean="0"/>
              <a:t>5) Why was the conscription introduced? </a:t>
            </a:r>
          </a:p>
          <a:p>
            <a:r>
              <a:rPr lang="en-US" dirty="0" smtClean="0"/>
              <a:t>Many men who should have been working in the mines had been conscripted to join the armed forces leading to a shortage of miners. 	</a:t>
            </a:r>
          </a:p>
          <a:p>
            <a:r>
              <a:rPr lang="en-US" dirty="0" smtClean="0"/>
              <a:t>Many men who should have been working in the mines all decided to leave their jobs to join the land army. 	</a:t>
            </a:r>
          </a:p>
          <a:p>
            <a:r>
              <a:rPr lang="en-US" dirty="0" smtClean="0"/>
              <a:t>Many men who should have been working in the mines all decided to hide so they would not be conscripted to join the armed forces. </a:t>
            </a:r>
          </a:p>
          <a:p>
            <a:endParaRPr lang="en-US" dirty="0" smtClean="0"/>
          </a:p>
          <a:p>
            <a:pPr marL="0" indent="0">
              <a:buNone/>
            </a:pPr>
            <a:r>
              <a:rPr lang="en-US" dirty="0" smtClean="0"/>
              <a:t>6) Who introduced the conscription of miners? </a:t>
            </a:r>
          </a:p>
          <a:p>
            <a:r>
              <a:rPr lang="en-US" dirty="0" smtClean="0"/>
              <a:t>Winston Churchill, Neville Chamberlain, Ernest Bevin</a:t>
            </a:r>
          </a:p>
          <a:p>
            <a:endParaRPr lang="en-US" dirty="0" smtClean="0"/>
          </a:p>
          <a:p>
            <a:pPr marL="0" indent="0">
              <a:buNone/>
            </a:pPr>
            <a:r>
              <a:rPr lang="en-US" dirty="0" smtClean="0"/>
              <a:t>7) Were the men who were conscripted able to choose where they were conscripted to?</a:t>
            </a:r>
          </a:p>
          <a:p>
            <a:r>
              <a:rPr lang="en-US" dirty="0" smtClean="0"/>
              <a:t>Yes, and many miners chose to stay in the mines rather than joining the armed forces. 	</a:t>
            </a:r>
          </a:p>
          <a:p>
            <a:r>
              <a:rPr lang="en-US" dirty="0" smtClean="0"/>
              <a:t>No. This was decided by random ballot and who were conscripted to the mines were sent to work in coal mines all over the country. 	</a:t>
            </a:r>
          </a:p>
          <a:p>
            <a:r>
              <a:rPr lang="en-US" dirty="0" smtClean="0"/>
              <a:t>Yes, and many men chose to join the armed forces rather than working in the mines. </a:t>
            </a:r>
          </a:p>
          <a:p>
            <a:endParaRPr lang="en-US" dirty="0" smtClean="0"/>
          </a:p>
          <a:p>
            <a:endParaRPr lang="en-US" dirty="0" smtClean="0"/>
          </a:p>
          <a:p>
            <a:endParaRPr lang="en-GB" dirty="0"/>
          </a:p>
        </p:txBody>
      </p:sp>
    </p:spTree>
    <p:extLst>
      <p:ext uri="{BB962C8B-B14F-4D97-AF65-F5344CB8AC3E}">
        <p14:creationId xmlns:p14="http://schemas.microsoft.com/office/powerpoint/2010/main" val="18495519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Y6 example</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8) How were the men who were conscripted to work in the mines perceived by others who were part of the armed forces during WWII?</a:t>
            </a:r>
          </a:p>
          <a:p>
            <a:r>
              <a:rPr lang="en-US" dirty="0" smtClean="0"/>
              <a:t>They were honoured as heroes because of their contributions to the war effort. 	</a:t>
            </a:r>
          </a:p>
          <a:p>
            <a:r>
              <a:rPr lang="en-US" dirty="0" smtClean="0"/>
              <a:t>They were arrested for not being part of the armed forces. 	</a:t>
            </a:r>
          </a:p>
          <a:p>
            <a:r>
              <a:rPr lang="en-US" dirty="0" smtClean="0"/>
              <a:t>They were accused of cowardice because they should be involved in the fighting. </a:t>
            </a:r>
          </a:p>
          <a:p>
            <a:endParaRPr lang="en-US" dirty="0" smtClean="0"/>
          </a:p>
          <a:p>
            <a:pPr marL="0" indent="0">
              <a:buNone/>
            </a:pPr>
            <a:r>
              <a:rPr lang="en-US" dirty="0" smtClean="0"/>
              <a:t>9) In what year were the Bevin Boys recognised for their contributions to WWII? </a:t>
            </a:r>
          </a:p>
          <a:p>
            <a:r>
              <a:rPr lang="en-US" dirty="0" smtClean="0"/>
              <a:t>1995, 1945, 1933</a:t>
            </a:r>
          </a:p>
          <a:p>
            <a:endParaRPr lang="en-GB" dirty="0"/>
          </a:p>
        </p:txBody>
      </p:sp>
    </p:spTree>
    <p:extLst>
      <p:ext uri="{BB962C8B-B14F-4D97-AF65-F5344CB8AC3E}">
        <p14:creationId xmlns:p14="http://schemas.microsoft.com/office/powerpoint/2010/main" val="29752559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583</Words>
  <Application>Microsoft Office PowerPoint</Application>
  <PresentationFormat>Widescreen</PresentationFormat>
  <Paragraphs>66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Office Theme</vt:lpstr>
      <vt:lpstr>Quiz assessments </vt:lpstr>
      <vt:lpstr>Information for parents </vt:lpstr>
      <vt:lpstr>Information for parents</vt:lpstr>
      <vt:lpstr>Information for parents</vt:lpstr>
      <vt:lpstr>Y6 quiz- context</vt:lpstr>
      <vt:lpstr>A Y6 example </vt:lpstr>
      <vt:lpstr>A Y6 example</vt:lpstr>
      <vt:lpstr>A Y6 example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Quiz-test assessments</dc:title>
  <dc:creator>Julian Fieldwick</dc:creator>
  <cp:lastModifiedBy>Julian Fieldwick</cp:lastModifiedBy>
  <cp:revision>10</cp:revision>
  <dcterms:created xsi:type="dcterms:W3CDTF">2023-06-13T13:27:11Z</dcterms:created>
  <dcterms:modified xsi:type="dcterms:W3CDTF">2023-11-21T14:43:52Z</dcterms:modified>
</cp:coreProperties>
</file>