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7" r:id="rId4"/>
  </p:sldMasterIdLst>
  <p:sldIdLst>
    <p:sldId id="256" r:id="rId5"/>
    <p:sldId id="258" r:id="rId6"/>
    <p:sldId id="259" r:id="rId7"/>
    <p:sldId id="260" r:id="rId8"/>
    <p:sldId id="266" r:id="rId9"/>
    <p:sldId id="261" r:id="rId10"/>
    <p:sldId id="262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7" autoAdjust="0"/>
    <p:restoredTop sz="94660"/>
  </p:normalViewPr>
  <p:slideViewPr>
    <p:cSldViewPr snapToGrid="0">
      <p:cViewPr varScale="1">
        <p:scale>
          <a:sx n="86" d="100"/>
          <a:sy n="86" d="100"/>
        </p:scale>
        <p:origin x="4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62768954-5226-4823-B0C4-3906E5CC9917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2344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776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2642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81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32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0460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9413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1468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335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422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81502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38007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6718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4394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82836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41562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68954-5226-4823-B0C4-3906E5CC9917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627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2768954-5226-4823-B0C4-3906E5CC9917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ECCFE15-EB96-4C50-8E16-E3A9F70210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289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  <p:sldLayoutId id="2147483869" r:id="rId12"/>
    <p:sldLayoutId id="2147483870" r:id="rId13"/>
    <p:sldLayoutId id="2147483871" r:id="rId14"/>
    <p:sldLayoutId id="2147483872" r:id="rId15"/>
    <p:sldLayoutId id="2147483873" r:id="rId16"/>
    <p:sldLayoutId id="2147483874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rollama.com/index-games-toggle.php" TargetMode="External"/><Relationship Id="rId7" Type="http://schemas.openxmlformats.org/officeDocument/2006/relationships/image" Target="../media/image9.png"/><Relationship Id="rId2" Type="http://schemas.openxmlformats.org/officeDocument/2006/relationships/hyperlink" Target="https://www.youtube.com/playlist?list=PLbwwnj-Aki0MlZU8twWhT_zYMpdi4a0C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eadtheory.org/" TargetMode="External"/><Relationship Id="rId11" Type="http://schemas.openxmlformats.org/officeDocument/2006/relationships/image" Target="../media/image13.png"/><Relationship Id="rId5" Type="http://schemas.openxmlformats.org/officeDocument/2006/relationships/hyperlink" Target="https://myminimaths.co.uk/" TargetMode="External"/><Relationship Id="rId10" Type="http://schemas.openxmlformats.org/officeDocument/2006/relationships/image" Target="../media/image12.png"/><Relationship Id="rId4" Type="http://schemas.openxmlformats.org/officeDocument/2006/relationships/hyperlink" Target="https://ttrockstars.com/" TargetMode="External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193CF-58BC-4050-8315-BFF14FF5398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End of KS2 SATs </a:t>
            </a:r>
            <a:br>
              <a:rPr lang="en-GB" dirty="0"/>
            </a:br>
            <a:r>
              <a:rPr lang="en-GB" dirty="0"/>
              <a:t>Parents’ Information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CA18A0-A175-458E-A4D9-D0EB0DA76C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Class Name: Owls </a:t>
            </a:r>
          </a:p>
          <a:p>
            <a:r>
              <a:rPr lang="en-GB" dirty="0"/>
              <a:t>Teacher: Miss S Brough </a:t>
            </a:r>
            <a:br>
              <a:rPr lang="en-GB" dirty="0"/>
            </a:br>
            <a:endParaRPr lang="en-GB" dirty="0"/>
          </a:p>
        </p:txBody>
      </p:sp>
      <p:pic>
        <p:nvPicPr>
          <p:cNvPr id="1026" name="Picture 1">
            <a:extLst>
              <a:ext uri="{FF2B5EF4-FFF2-40B4-BE49-F238E27FC236}">
                <a16:creationId xmlns:a16="http://schemas.microsoft.com/office/drawing/2014/main" id="{540B95C3-CE0F-4A28-A737-4B6FAC53D4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198" y="3937571"/>
            <a:ext cx="10668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3D8825-8199-44B9-8E59-1A167EE8B2A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543" y="1600198"/>
            <a:ext cx="923851" cy="91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1571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417CBE-AC75-4B26-B8DD-5E846EFEB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 of Key Stage 2 Assessments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2F04A8-CE14-464C-BE10-5BD4663B25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Are timetabled from Monday 12</a:t>
            </a:r>
            <a:r>
              <a:rPr lang="en-GB" baseline="30000" dirty="0"/>
              <a:t>th</a:t>
            </a:r>
            <a:r>
              <a:rPr lang="en-GB" dirty="0"/>
              <a:t> May 2025 to Thursday 15</a:t>
            </a:r>
            <a:r>
              <a:rPr lang="en-GB" baseline="30000" dirty="0"/>
              <a:t>th</a:t>
            </a:r>
            <a:r>
              <a:rPr lang="en-GB" dirty="0"/>
              <a:t> May 2025.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A21AE66-6F70-4060-A426-3A133F9AE0D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932" y="5353235"/>
            <a:ext cx="923851" cy="9185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69B7308-4044-4A5D-A27C-6C504A6148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2799" y="3034715"/>
            <a:ext cx="5245769" cy="3269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7102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630A51-F327-4616-BB55-242BF1E42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 of Key Stage 2 Assessments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1C3FE7-14DC-4E81-A1D4-1CC7D40179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3859" y="2602359"/>
            <a:ext cx="7524282" cy="29905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03DF8DE-E96D-49D9-8ECB-B51096345F1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932" y="5353235"/>
            <a:ext cx="923851" cy="91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8091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41045-9DA4-46A3-9E5B-F55F95E69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Preparing for the assessments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A57968-B842-46F4-9634-894E2CAF9E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Attend school regularly. </a:t>
            </a:r>
          </a:p>
          <a:p>
            <a:r>
              <a:rPr lang="en-GB" dirty="0"/>
              <a:t>Read regularly at home (at least 3 times a week). This needs to be ongoing throughout the year. </a:t>
            </a:r>
          </a:p>
          <a:p>
            <a:r>
              <a:rPr lang="en-GB" dirty="0"/>
              <a:t>Complete weekly homework tasks. </a:t>
            </a:r>
          </a:p>
          <a:p>
            <a:r>
              <a:rPr lang="en-GB" dirty="0"/>
              <a:t>Practise for the weekly spelling tests. </a:t>
            </a:r>
          </a:p>
          <a:p>
            <a:r>
              <a:rPr lang="en-GB" dirty="0"/>
              <a:t>Engage with Times Tables </a:t>
            </a:r>
            <a:r>
              <a:rPr lang="en-GB" dirty="0" err="1"/>
              <a:t>Rockstars</a:t>
            </a:r>
            <a:r>
              <a:rPr lang="en-GB" dirty="0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FF96D9-419A-4CC2-B9EA-FF8DDB360C3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932" y="5353235"/>
            <a:ext cx="923851" cy="91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44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F9DEA-47F0-4C13-AD4F-62209977D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SATs resources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ACDAF7-2879-4EF9-A003-B572FC5769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2" y="2450471"/>
            <a:ext cx="9601196" cy="3798860"/>
          </a:xfrm>
        </p:spPr>
        <p:txBody>
          <a:bodyPr>
            <a:normAutofit fontScale="40000" lnSpcReduction="20000"/>
          </a:bodyPr>
          <a:lstStyle/>
          <a:p>
            <a:r>
              <a:rPr lang="en-GB" sz="3100" b="1" u="sng" dirty="0"/>
              <a:t>How can I support my child at home? </a:t>
            </a:r>
            <a:endParaRPr lang="en-GB" sz="3100" dirty="0"/>
          </a:p>
          <a:p>
            <a:r>
              <a:rPr lang="en-GB" sz="3100" b="1" dirty="0"/>
              <a:t>Grammar: </a:t>
            </a:r>
            <a:endParaRPr lang="en-GB" sz="3100" dirty="0"/>
          </a:p>
          <a:p>
            <a:r>
              <a:rPr lang="en-GB" sz="3100" u="sng" dirty="0">
                <a:hlinkClick r:id="rId2"/>
              </a:rPr>
              <a:t>https://www.youtube.com/playlist?list=PLbwwnj-Aki0MlZU8twWhT_zYMpdi4a0Cl</a:t>
            </a:r>
            <a:r>
              <a:rPr lang="en-GB" sz="3100" u="sng" dirty="0"/>
              <a:t> </a:t>
            </a:r>
            <a:br>
              <a:rPr lang="en-GB" sz="3100" u="sng" dirty="0"/>
            </a:br>
            <a:r>
              <a:rPr lang="en-GB" sz="3100" dirty="0"/>
              <a:t>This link provides free access to songs to help with learning grammatical terms. </a:t>
            </a:r>
          </a:p>
          <a:p>
            <a:r>
              <a:rPr lang="en-GB" sz="3100" u="sng" dirty="0">
                <a:hlinkClick r:id="rId3"/>
              </a:rPr>
              <a:t>https://rollama.com/index-games-toggle.php</a:t>
            </a:r>
            <a:r>
              <a:rPr lang="en-GB" sz="3100" dirty="0"/>
              <a:t> </a:t>
            </a:r>
            <a:br>
              <a:rPr lang="en-GB" sz="3100" dirty="0"/>
            </a:br>
            <a:r>
              <a:rPr lang="en-GB" sz="3100" dirty="0"/>
              <a:t>Here you can access some free grammar games. There is also an </a:t>
            </a:r>
            <a:r>
              <a:rPr lang="en-GB" sz="3100" b="1" u="sng" dirty="0"/>
              <a:t>option</a:t>
            </a:r>
            <a:r>
              <a:rPr lang="en-GB" sz="3100" dirty="0"/>
              <a:t> for you to pay for a subscribed account if you wish which would open up more resources. </a:t>
            </a:r>
          </a:p>
          <a:p>
            <a:r>
              <a:rPr lang="en-GB" sz="3100" b="1" dirty="0"/>
              <a:t>Maths:</a:t>
            </a:r>
            <a:r>
              <a:rPr lang="en-GB" sz="3100" dirty="0"/>
              <a:t> </a:t>
            </a:r>
          </a:p>
          <a:p>
            <a:r>
              <a:rPr lang="en-GB" sz="3100" dirty="0"/>
              <a:t>Times Tables </a:t>
            </a:r>
            <a:r>
              <a:rPr lang="en-GB" sz="3100" dirty="0" err="1"/>
              <a:t>Rockstars</a:t>
            </a:r>
            <a:r>
              <a:rPr lang="en-GB" sz="3100" dirty="0"/>
              <a:t> </a:t>
            </a:r>
            <a:r>
              <a:rPr lang="en-GB" sz="3100" u="sng" dirty="0">
                <a:hlinkClick r:id="rId4"/>
              </a:rPr>
              <a:t>https://ttrockstars.com/</a:t>
            </a:r>
            <a:br>
              <a:rPr lang="en-GB" sz="3100" u="sng" dirty="0"/>
            </a:br>
            <a:r>
              <a:rPr lang="en-GB" sz="3100" dirty="0"/>
              <a:t>We subscribe to this as a school and your child has their own log in for this. </a:t>
            </a:r>
          </a:p>
          <a:p>
            <a:r>
              <a:rPr lang="en-GB" sz="3100" dirty="0"/>
              <a:t>Arithmetic practise: </a:t>
            </a:r>
            <a:r>
              <a:rPr lang="en-GB" sz="3100" u="sng" dirty="0">
                <a:hlinkClick r:id="rId5"/>
              </a:rPr>
              <a:t>https://myminimaths.co.uk</a:t>
            </a:r>
            <a:r>
              <a:rPr lang="en-GB" sz="3100" dirty="0"/>
              <a:t> </a:t>
            </a:r>
            <a:br>
              <a:rPr lang="en-GB" sz="3100" dirty="0"/>
            </a:br>
            <a:r>
              <a:rPr lang="en-GB" sz="3100" dirty="0"/>
              <a:t>The ‘resources’ section has some free resources called “</a:t>
            </a:r>
            <a:r>
              <a:rPr lang="en-GB" sz="3100" dirty="0" err="1"/>
              <a:t>miniMATHStasks</a:t>
            </a:r>
            <a:r>
              <a:rPr lang="en-GB" sz="3100" dirty="0"/>
              <a:t>” where they can practise key skills from the whole of the Key Stage 2 curriculum which they could be tested on. </a:t>
            </a:r>
          </a:p>
          <a:p>
            <a:r>
              <a:rPr lang="en-GB" sz="3100" b="1" dirty="0"/>
              <a:t>Reading:</a:t>
            </a:r>
            <a:r>
              <a:rPr lang="en-GB" sz="3100" dirty="0"/>
              <a:t> </a:t>
            </a:r>
          </a:p>
          <a:p>
            <a:r>
              <a:rPr lang="en-GB" sz="3100" dirty="0"/>
              <a:t>Reading at home 3 x a week can help with understanding vocabulary. </a:t>
            </a:r>
          </a:p>
          <a:p>
            <a:r>
              <a:rPr lang="en-GB" sz="3100" u="sng" dirty="0">
                <a:hlinkClick r:id="rId6"/>
              </a:rPr>
              <a:t>https://readtheory.org/</a:t>
            </a:r>
            <a:r>
              <a:rPr lang="en-GB" sz="3100" dirty="0"/>
              <a:t> you can sign up to this for free and it will give your child comprehension questions matched to their ability.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68788D-E6D2-4A20-826D-4F96CD359E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711711">
            <a:off x="7807309" y="1004020"/>
            <a:ext cx="4012210" cy="15930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5BD453-7E8E-41C2-8290-F67177A048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902817">
            <a:off x="202987" y="237304"/>
            <a:ext cx="1445932" cy="20745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8DF7A9C-43EE-46EB-B774-6283BFA7417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086645">
            <a:off x="1434970" y="208805"/>
            <a:ext cx="1437030" cy="198372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0F9491C-0AE7-4796-92F8-93EFFA410DA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0647424">
            <a:off x="199788" y="4901384"/>
            <a:ext cx="1131638" cy="161843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F56E5AD-6880-4C59-903D-4915EB836CB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425218">
            <a:off x="10502236" y="4417025"/>
            <a:ext cx="1400817" cy="196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5481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036BB-7029-45B8-A8DF-EEDA2F0F9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Interventions and Boosters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56D642-C64A-4D84-8EF8-D1FC00DA0C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school interventions and after-school boosters are to “boost” your child’s score to give them the best opportunities to secure the expected standard.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All pupils will be offered additional opportunities to “boost” their scores either during the school day or as part of the after school boosters. 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A2BC7-3BB2-480C-A9B7-C9076755EE1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932" y="5353235"/>
            <a:ext cx="923851" cy="91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7610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A1CC1-F712-4A58-9339-DEADADF3C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586B00-D535-4174-8550-A08108886B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dirty="0"/>
              <a:t>If you have any questions, please do not hesitate to ask me </a:t>
            </a:r>
            <a:r>
              <a:rPr lang="en-GB" sz="4800" dirty="0">
                <a:sym typeface="Wingdings" panose="05000000000000000000" pitchFamily="2" charset="2"/>
              </a:rPr>
              <a:t> </a:t>
            </a:r>
            <a:endParaRPr lang="en-GB" sz="4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0D8340-FA76-4CB2-8AFF-4DD1DC9002D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932" y="5353235"/>
            <a:ext cx="923851" cy="91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9479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3D9E13-A1AF-44C8-B5CF-C5F278DE01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Thank you for attending.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5691CE-8568-49E0-B702-BEBA431B2FD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4155" y="3657600"/>
            <a:ext cx="923851" cy="91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5867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00390631A50174DBA9A1292115FC9D0" ma:contentTypeVersion="17" ma:contentTypeDescription="Create a new document." ma:contentTypeScope="" ma:versionID="c24970527743ae5028d632378ea30616">
  <xsd:schema xmlns:xsd="http://www.w3.org/2001/XMLSchema" xmlns:xs="http://www.w3.org/2001/XMLSchema" xmlns:p="http://schemas.microsoft.com/office/2006/metadata/properties" xmlns:ns3="245bde44-fc5c-4723-941a-3b6efd2b707a" xmlns:ns4="7b2840bc-9dbf-4feb-9beb-0e36ee516826" targetNamespace="http://schemas.microsoft.com/office/2006/metadata/properties" ma:root="true" ma:fieldsID="36af91f9366a31b147d507caba2c684b" ns3:_="" ns4:_="">
    <xsd:import namespace="245bde44-fc5c-4723-941a-3b6efd2b707a"/>
    <xsd:import namespace="7b2840bc-9dbf-4feb-9beb-0e36ee516826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DateTaken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ServiceLocation" minOccurs="0"/>
                <xsd:element ref="ns4:MediaLengthInSeconds" minOccurs="0"/>
                <xsd:element ref="ns4:MediaServiceObjectDetectorVersions" minOccurs="0"/>
                <xsd:element ref="ns4:MediaServiceSystemTag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5bde44-fc5c-4723-941a-3b6efd2b707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2840bc-9dbf-4feb-9beb-0e36ee51682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F50827C-351F-4BE8-BC60-E0D4935D49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45bde44-fc5c-4723-941a-3b6efd2b707a"/>
    <ds:schemaRef ds:uri="7b2840bc-9dbf-4feb-9beb-0e36ee5168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13290C1-C87A-4219-A6DE-0716E9E1EF4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456894-6666-452B-8DC9-991CD61C4651}">
  <ds:schemaRefs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2006/metadata/properties"/>
    <ds:schemaRef ds:uri="245bde44-fc5c-4723-941a-3b6efd2b707a"/>
    <ds:schemaRef ds:uri="http://purl.org/dc/dcmitype/"/>
    <ds:schemaRef ds:uri="7b2840bc-9dbf-4feb-9beb-0e36ee516826"/>
    <ds:schemaRef ds:uri="http://www.w3.org/XML/1998/namespace"/>
    <ds:schemaRef ds:uri="http://schemas.microsoft.com/office/infopath/2007/PartnerControl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89</TotalTime>
  <Words>371</Words>
  <Application>Microsoft Office PowerPoint</Application>
  <PresentationFormat>Widescreen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Garamond</vt:lpstr>
      <vt:lpstr>Wingdings</vt:lpstr>
      <vt:lpstr>Organic</vt:lpstr>
      <vt:lpstr>End of KS2 SATs  Parents’ Information</vt:lpstr>
      <vt:lpstr>End of Key Stage 2 Assessments </vt:lpstr>
      <vt:lpstr>End of Key Stage 2 Assessments </vt:lpstr>
      <vt:lpstr>Preparing for the assessments </vt:lpstr>
      <vt:lpstr>SATs resources </vt:lpstr>
      <vt:lpstr>Interventions and Boosters</vt:lpstr>
      <vt:lpstr>Any questions? </vt:lpstr>
      <vt:lpstr>Thank you for attending.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 Parents’ Information</dc:title>
  <dc:creator>Sarah Brough</dc:creator>
  <cp:lastModifiedBy>Sarah Brough</cp:lastModifiedBy>
  <cp:revision>13</cp:revision>
  <dcterms:created xsi:type="dcterms:W3CDTF">2023-08-30T07:53:23Z</dcterms:created>
  <dcterms:modified xsi:type="dcterms:W3CDTF">2025-01-15T19:04:12Z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0x010100900390631A50174DBA9A1292115FC9D0</vt:lpwstr>
  </property>
</Properties>
</file>