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9" r:id="rId3"/>
    <p:sldId id="261" r:id="rId4"/>
    <p:sldId id="263" r:id="rId5"/>
    <p:sldId id="265" r:id="rId6"/>
    <p:sldId id="267"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Our learning environment #4</a:t>
            </a:r>
            <a:endParaRPr lang="en-GB" dirty="0"/>
          </a:p>
        </p:txBody>
      </p:sp>
      <p:sp>
        <p:nvSpPr>
          <p:cNvPr id="3" name="Subtitle 2"/>
          <p:cNvSpPr>
            <a:spLocks noGrp="1"/>
          </p:cNvSpPr>
          <p:nvPr>
            <p:ph type="subTitle" idx="1"/>
          </p:nvPr>
        </p:nvSpPr>
        <p:spPr/>
        <p:txBody>
          <a:bodyPr/>
          <a:lstStyle/>
          <a:p>
            <a:pPr algn="ctr"/>
            <a:r>
              <a:rPr lang="en-US" dirty="0" smtClean="0"/>
              <a:t>February 2023</a:t>
            </a:r>
            <a:endParaRPr lang="en-GB" dirty="0"/>
          </a:p>
        </p:txBody>
      </p:sp>
    </p:spTree>
    <p:extLst>
      <p:ext uri="{BB962C8B-B14F-4D97-AF65-F5344CB8AC3E}">
        <p14:creationId xmlns:p14="http://schemas.microsoft.com/office/powerpoint/2010/main" val="3511213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All of the Y1 vocabulary for their plants topic is displayed in our “Letter join” font. You can see the most recent objective: “to ask questions about seeds and bulbs”. </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0197" y="2752771"/>
            <a:ext cx="8133805" cy="3881437"/>
          </a:xfrm>
        </p:spPr>
      </p:pic>
    </p:spTree>
    <p:extLst>
      <p:ext uri="{BB962C8B-B14F-4D97-AF65-F5344CB8AC3E}">
        <p14:creationId xmlns:p14="http://schemas.microsoft.com/office/powerpoint/2010/main" val="35779751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Y2 team have </a:t>
            </a:r>
            <a:br>
              <a:rPr lang="en-US" dirty="0" smtClean="0"/>
            </a:br>
            <a:r>
              <a:rPr lang="en-US" dirty="0" smtClean="0"/>
              <a:t>been developing their </a:t>
            </a:r>
            <a:br>
              <a:rPr lang="en-US" dirty="0" smtClean="0"/>
            </a:br>
            <a:r>
              <a:rPr lang="en-US" dirty="0" smtClean="0"/>
              <a:t>“Animals including </a:t>
            </a:r>
            <a:br>
              <a:rPr lang="en-US" dirty="0" smtClean="0"/>
            </a:br>
            <a:r>
              <a:rPr lang="en-US" dirty="0" smtClean="0"/>
              <a:t>humans” display. All </a:t>
            </a:r>
            <a:br>
              <a:rPr lang="en-US" dirty="0" smtClean="0"/>
            </a:br>
            <a:r>
              <a:rPr lang="en-US" dirty="0" smtClean="0"/>
              <a:t>of the key vocabulary </a:t>
            </a:r>
            <a:br>
              <a:rPr lang="en-US" dirty="0" smtClean="0"/>
            </a:br>
            <a:r>
              <a:rPr lang="en-US" dirty="0" smtClean="0"/>
              <a:t>is present, as well as </a:t>
            </a:r>
            <a:br>
              <a:rPr lang="en-US" dirty="0" smtClean="0"/>
            </a:br>
            <a:r>
              <a:rPr lang="en-US" dirty="0" smtClean="0"/>
              <a:t>the knowledge </a:t>
            </a:r>
            <a:br>
              <a:rPr lang="en-US" dirty="0" smtClean="0"/>
            </a:br>
            <a:r>
              <a:rPr lang="en-US" dirty="0" smtClean="0"/>
              <a:t>organiser showing the </a:t>
            </a:r>
            <a:br>
              <a:rPr lang="en-US" dirty="0" smtClean="0"/>
            </a:br>
            <a:r>
              <a:rPr lang="en-US" dirty="0" smtClean="0"/>
              <a:t>sequence of learning. </a:t>
            </a:r>
            <a:br>
              <a:rPr lang="en-US" dirty="0" smtClean="0"/>
            </a:br>
            <a:r>
              <a:rPr lang="en-US" dirty="0" smtClean="0"/>
              <a:t>The children can also </a:t>
            </a:r>
            <a:br>
              <a:rPr lang="en-US" dirty="0" smtClean="0"/>
            </a:br>
            <a:r>
              <a:rPr lang="en-US" dirty="0" smtClean="0"/>
              <a:t>choose to read relevant books about </a:t>
            </a:r>
            <a:br>
              <a:rPr lang="en-US" dirty="0" smtClean="0"/>
            </a:br>
            <a:r>
              <a:rPr lang="en-US" dirty="0" smtClean="0"/>
              <a:t>healthy eating, exercise and life cycles. </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71462" y="809898"/>
            <a:ext cx="5552995" cy="4362994"/>
          </a:xfrm>
        </p:spPr>
      </p:pic>
    </p:spTree>
    <p:extLst>
      <p:ext uri="{BB962C8B-B14F-4D97-AF65-F5344CB8AC3E}">
        <p14:creationId xmlns:p14="http://schemas.microsoft.com/office/powerpoint/2010/main" val="28475642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Y2’s history topic is: “Two great nurses: who made the greatest impact?” The timelines of Mary Seacole and Florence Nightingale are present and all of the relevant vocabulary is here to support the learning.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2012" y="3196046"/>
            <a:ext cx="6200502" cy="3309257"/>
          </a:xfrm>
        </p:spPr>
      </p:pic>
    </p:spTree>
    <p:extLst>
      <p:ext uri="{BB962C8B-B14F-4D97-AF65-F5344CB8AC3E}">
        <p14:creationId xmlns:p14="http://schemas.microsoft.com/office/powerpoint/2010/main" val="3099282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Y2’s knowledge map with Mary Seacole’s birthplace in Jamaica visible. You can see key information about Mondrian along with some of the children’s beautiful Mondrian-inspired art work.</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1189" y="3091541"/>
            <a:ext cx="8342811" cy="3579225"/>
          </a:xfrm>
        </p:spPr>
      </p:pic>
    </p:spTree>
    <p:extLst>
      <p:ext uri="{BB962C8B-B14F-4D97-AF65-F5344CB8AC3E}">
        <p14:creationId xmlns:p14="http://schemas.microsoft.com/office/powerpoint/2010/main" val="26844115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Y2’s knowledge map showing </a:t>
            </a:r>
            <a:br>
              <a:rPr lang="en-US" dirty="0" smtClean="0"/>
            </a:br>
            <a:r>
              <a:rPr lang="en-US" dirty="0" smtClean="0"/>
              <a:t>Florence Nightingale’s </a:t>
            </a:r>
            <a:br>
              <a:rPr lang="en-US" dirty="0" smtClean="0"/>
            </a:br>
            <a:r>
              <a:rPr lang="en-US" dirty="0" smtClean="0"/>
              <a:t>birthplace in Italy and the </a:t>
            </a:r>
            <a:br>
              <a:rPr lang="en-US" dirty="0" smtClean="0"/>
            </a:br>
            <a:r>
              <a:rPr lang="en-US" dirty="0" smtClean="0"/>
              <a:t>setting of the Crimean War. </a:t>
            </a:r>
            <a:br>
              <a:rPr lang="en-US" dirty="0" smtClean="0"/>
            </a:br>
            <a:r>
              <a:rPr lang="en-US" dirty="0" smtClean="0"/>
              <a:t>The knowledge maps are </a:t>
            </a:r>
            <a:br>
              <a:rPr lang="en-US" dirty="0" smtClean="0"/>
            </a:br>
            <a:r>
              <a:rPr lang="en-US" dirty="0" smtClean="0"/>
              <a:t>brilliant prompts that the </a:t>
            </a:r>
            <a:br>
              <a:rPr lang="en-US" dirty="0" smtClean="0"/>
            </a:br>
            <a:r>
              <a:rPr lang="en-US" dirty="0" smtClean="0"/>
              <a:t>children can refer back to. </a:t>
            </a:r>
            <a:br>
              <a:rPr lang="en-US" dirty="0" smtClean="0"/>
            </a:br>
            <a:r>
              <a:rPr lang="en-US" dirty="0" smtClean="0"/>
              <a:t>They help the children to </a:t>
            </a:r>
            <a:br>
              <a:rPr lang="en-US" dirty="0" smtClean="0"/>
            </a:br>
            <a:r>
              <a:rPr lang="en-US" dirty="0" smtClean="0"/>
              <a:t>understand our world and </a:t>
            </a:r>
            <a:br>
              <a:rPr lang="en-US" dirty="0" smtClean="0"/>
            </a:br>
            <a:r>
              <a:rPr lang="en-US" dirty="0" smtClean="0"/>
              <a:t>the complexities of time </a:t>
            </a:r>
            <a:br>
              <a:rPr lang="en-US" dirty="0" smtClean="0"/>
            </a:br>
            <a:r>
              <a:rPr lang="en-US" dirty="0" smtClean="0"/>
              <a:t>and place. </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65075" y="1367246"/>
            <a:ext cx="5921828" cy="4458788"/>
          </a:xfrm>
        </p:spPr>
      </p:pic>
    </p:spTree>
    <p:extLst>
      <p:ext uri="{BB962C8B-B14F-4D97-AF65-F5344CB8AC3E}">
        <p14:creationId xmlns:p14="http://schemas.microsoft.com/office/powerpoint/2010/main" val="71797338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TotalTime>
  <Words>119</Words>
  <Application>Microsoft Office PowerPoint</Application>
  <PresentationFormat>Widescreen</PresentationFormat>
  <Paragraphs>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Our learning environment #4</vt:lpstr>
      <vt:lpstr>All of the Y1 vocabulary for their plants topic is displayed in our “Letter join” font. You can see the most recent objective: “to ask questions about seeds and bulbs”. </vt:lpstr>
      <vt:lpstr>The Y2 team have  been developing their  “Animals including  humans” display. All  of the key vocabulary  is present, as well as  the knowledge  organiser showing the  sequence of learning.  The children can also  choose to read relevant books about  healthy eating, exercise and life cycles. </vt:lpstr>
      <vt:lpstr>Y2’s history topic is: “Two great nurses: who made the greatest impact?” The timelines of Mary Seacole and Florence Nightingale are present and all of the relevant vocabulary is here to support the learning.  </vt:lpstr>
      <vt:lpstr>Y2’s knowledge map with Mary Seacole’s birthplace in Jamaica visible. You can see key information about Mondrian along with some of the children’s beautiful Mondrian-inspired art work.</vt:lpstr>
      <vt:lpstr>Y2’s knowledge map showing  Florence Nightingale’s  birthplace in Italy and the  setting of the Crimean War.  The knowledge maps are  brilliant prompts that the  children can refer back to.  They help the children to  understand our world and  the complexities of time  and place.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learning environment #4</dc:title>
  <dc:creator>Julian Fieldwick</dc:creator>
  <cp:lastModifiedBy>Julian Fieldwick</cp:lastModifiedBy>
  <cp:revision>1</cp:revision>
  <dcterms:created xsi:type="dcterms:W3CDTF">2023-02-20T16:04:56Z</dcterms:created>
  <dcterms:modified xsi:type="dcterms:W3CDTF">2023-02-20T16:07:46Z</dcterms:modified>
</cp:coreProperties>
</file>