
<file path=[Content_Types].xml><?xml version="1.0" encoding="utf-8"?>
<Types xmlns="http://schemas.openxmlformats.org/package/2006/content-types">
  <Default Extension="jpeg" ContentType="image/jpeg"/>
  <Default Extension="rels" ContentType="application/vnd.openxmlformats-package.relationships+xml"/>
  <Default Extension="xml" ContentType="application/xml"/>
  <Default Extension="jpg" ContentType="image/jpeg"/>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slideLayouts/slideLayout15.xml" ContentType="application/vnd.openxmlformats-officedocument.presentationml.slideLayout+xml"/>
  <Override PartName="/ppt/slideLayouts/slideLayout16.xml" ContentType="application/vnd.openxmlformats-officedocument.presentationml.slideLayout+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autoCompressPictures="0">
  <p:sldMasterIdLst>
    <p:sldMasterId id="2147483648" r:id="rId1"/>
  </p:sldMasterIdLst>
  <p:sldIdLst>
    <p:sldId id="256" r:id="rId2"/>
    <p:sldId id="258" r:id="rId3"/>
    <p:sldId id="260" r:id="rId4"/>
    <p:sldId id="262" r:id="rId5"/>
    <p:sldId id="264" r:id="rId6"/>
    <p:sldId id="266" r:id="rId7"/>
  </p:sldIdLst>
  <p:sldSz cx="12192000" cy="6858000"/>
  <p:notesSz cx="6858000" cy="9144000"/>
  <p:defaultText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lastView="sldThumbnailView">
  <p:normalViewPr horzBarState="maximized">
    <p:restoredLeft sz="14995" autoAdjust="0"/>
    <p:restoredTop sz="94660"/>
  </p:normalViewPr>
  <p:slideViewPr>
    <p:cSldViewPr snapToGrid="0">
      <p:cViewPr varScale="1">
        <p:scale>
          <a:sx n="88" d="100"/>
          <a:sy n="88" d="100"/>
        </p:scale>
        <p:origin x="494" y="62"/>
      </p:cViewPr>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presProps" Target="presProps.xml"/><Relationship Id="rId3" Type="http://schemas.openxmlformats.org/officeDocument/2006/relationships/slide" Target="slides/slide2.xml"/><Relationship Id="rId7" Type="http://schemas.openxmlformats.org/officeDocument/2006/relationships/slide" Target="slides/slide6.xml"/><Relationship Id="rId2" Type="http://schemas.openxmlformats.org/officeDocument/2006/relationships/slide" Target="slides/slide1.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tableStyles" Target="tableStyles.xml"/><Relationship Id="rId5" Type="http://schemas.openxmlformats.org/officeDocument/2006/relationships/slide" Target="slides/slide4.xml"/><Relationship Id="rId10" Type="http://schemas.openxmlformats.org/officeDocument/2006/relationships/theme" Target="theme/theme1.xml"/><Relationship Id="rId4" Type="http://schemas.openxmlformats.org/officeDocument/2006/relationships/slide" Target="slides/slide3.xml"/><Relationship Id="rId9" Type="http://schemas.openxmlformats.org/officeDocument/2006/relationships/viewProps" Target="viewProps.xml"/></Relationship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showMasterSp="0" type="title" preserve="1">
  <p:cSld name="Title Slide">
    <p:spTree>
      <p:nvGrpSpPr>
        <p:cNvPr id="1" name=""/>
        <p:cNvGrpSpPr/>
        <p:nvPr/>
      </p:nvGrpSpPr>
      <p:grpSpPr>
        <a:xfrm>
          <a:off x="0" y="0"/>
          <a:ext cx="0" cy="0"/>
          <a:chOff x="0" y="0"/>
          <a:chExt cx="0" cy="0"/>
        </a:xfrm>
      </p:grpSpPr>
      <p:grpSp>
        <p:nvGrpSpPr>
          <p:cNvPr id="8" name="Group 7"/>
          <p:cNvGrpSpPr/>
          <p:nvPr/>
        </p:nvGrpSpPr>
        <p:grpSpPr>
          <a:xfrm>
            <a:off x="0" y="-8467"/>
            <a:ext cx="12192000" cy="6866467"/>
            <a:chOff x="0" y="-8467"/>
            <a:chExt cx="12192000" cy="6866467"/>
          </a:xfrm>
        </p:grpSpPr>
        <p:cxnSp>
          <p:nvCxnSpPr>
            <p:cNvPr id="32" name="Straight Connector 31"/>
            <p:cNvCxnSpPr/>
            <p:nvPr/>
          </p:nvCxnSpPr>
          <p:spPr>
            <a:xfrm>
              <a:off x="9371012" y="0"/>
              <a:ext cx="1219200" cy="6858000"/>
            </a:xfrm>
            <a:prstGeom prst="line">
              <a:avLst/>
            </a:prstGeom>
            <a:ln w="9525">
              <a:solidFill>
                <a:schemeClr val="bg1">
                  <a:lumMod val="85000"/>
                  <a:lumOff val="15000"/>
                </a:schemeClr>
              </a:solidFill>
            </a:ln>
          </p:spPr>
          <p:style>
            <a:lnRef idx="2">
              <a:schemeClr val="accent1"/>
            </a:lnRef>
            <a:fillRef idx="0">
              <a:schemeClr val="accent1"/>
            </a:fillRef>
            <a:effectRef idx="1">
              <a:schemeClr val="accent1"/>
            </a:effectRef>
            <a:fontRef idx="minor">
              <a:schemeClr val="tx1"/>
            </a:fontRef>
          </p:style>
        </p:cxnSp>
        <p:cxnSp>
          <p:nvCxnSpPr>
            <p:cNvPr id="21" name="Straight Connector 20"/>
            <p:cNvCxnSpPr/>
            <p:nvPr/>
          </p:nvCxnSpPr>
          <p:spPr>
            <a:xfrm flipH="1">
              <a:off x="7425267" y="3681413"/>
              <a:ext cx="4763558" cy="3176587"/>
            </a:xfrm>
            <a:prstGeom prst="line">
              <a:avLst/>
            </a:prstGeom>
            <a:ln w="9525">
              <a:solidFill>
                <a:schemeClr val="bg1">
                  <a:lumMod val="85000"/>
                  <a:lumOff val="15000"/>
                </a:schemeClr>
              </a:solidFill>
            </a:ln>
          </p:spPr>
          <p:style>
            <a:lnRef idx="2">
              <a:schemeClr val="accent1"/>
            </a:lnRef>
            <a:fillRef idx="0">
              <a:schemeClr val="accent1"/>
            </a:fillRef>
            <a:effectRef idx="1">
              <a:schemeClr val="accent1"/>
            </a:effectRef>
            <a:fontRef idx="minor">
              <a:schemeClr val="tx1"/>
            </a:fontRef>
          </p:style>
        </p:cxnSp>
        <p:sp>
          <p:nvSpPr>
            <p:cNvPr id="24" name="Rectangle 23"/>
            <p:cNvSpPr/>
            <p:nvPr/>
          </p:nvSpPr>
          <p:spPr>
            <a:xfrm>
              <a:off x="9181476" y="-8467"/>
              <a:ext cx="3007349" cy="6866467"/>
            </a:xfrm>
            <a:custGeom>
              <a:avLst/>
              <a:gdLst/>
              <a:ahLst/>
              <a:cxnLst/>
              <a:rect l="l" t="t" r="r" b="b"/>
              <a:pathLst>
                <a:path w="3007349" h="6866467">
                  <a:moveTo>
                    <a:pt x="2045532" y="0"/>
                  </a:moveTo>
                  <a:lnTo>
                    <a:pt x="3007349" y="0"/>
                  </a:lnTo>
                  <a:lnTo>
                    <a:pt x="3007349" y="6866467"/>
                  </a:lnTo>
                  <a:lnTo>
                    <a:pt x="0" y="6866467"/>
                  </a:lnTo>
                  <a:lnTo>
                    <a:pt x="2045532" y="0"/>
                  </a:lnTo>
                  <a:close/>
                </a:path>
              </a:pathLst>
            </a:custGeom>
            <a:solidFill>
              <a:schemeClr val="accent1">
                <a:alpha val="30000"/>
              </a:schemeClr>
            </a:solidFill>
            <a:ln>
              <a:noFill/>
            </a:ln>
            <a:effectLst/>
          </p:spPr>
          <p:style>
            <a:lnRef idx="1">
              <a:schemeClr val="accent1"/>
            </a:lnRef>
            <a:fillRef idx="3">
              <a:schemeClr val="accent1"/>
            </a:fillRef>
            <a:effectRef idx="2">
              <a:schemeClr val="accent1"/>
            </a:effectRef>
            <a:fontRef idx="minor">
              <a:schemeClr val="lt1"/>
            </a:fontRef>
          </p:style>
        </p:sp>
        <p:sp>
          <p:nvSpPr>
            <p:cNvPr id="26" name="Rectangle 25"/>
            <p:cNvSpPr/>
            <p:nvPr/>
          </p:nvSpPr>
          <p:spPr>
            <a:xfrm>
              <a:off x="9603442" y="-8467"/>
              <a:ext cx="2588558" cy="6866467"/>
            </a:xfrm>
            <a:custGeom>
              <a:avLst/>
              <a:gdLst/>
              <a:ahLst/>
              <a:cxnLst/>
              <a:rect l="l" t="t" r="r" b="b"/>
              <a:pathLst>
                <a:path w="2573311" h="6866467">
                  <a:moveTo>
                    <a:pt x="0" y="0"/>
                  </a:moveTo>
                  <a:lnTo>
                    <a:pt x="2573311" y="0"/>
                  </a:lnTo>
                  <a:lnTo>
                    <a:pt x="2573311" y="6866467"/>
                  </a:lnTo>
                  <a:lnTo>
                    <a:pt x="1202336" y="6866467"/>
                  </a:lnTo>
                  <a:lnTo>
                    <a:pt x="0" y="0"/>
                  </a:lnTo>
                  <a:close/>
                </a:path>
              </a:pathLst>
            </a:custGeom>
            <a:solidFill>
              <a:schemeClr val="accent1">
                <a:alpha val="20000"/>
              </a:schemeClr>
            </a:solidFill>
            <a:ln>
              <a:noFill/>
            </a:ln>
            <a:effectLst/>
          </p:spPr>
          <p:style>
            <a:lnRef idx="1">
              <a:schemeClr val="accent1"/>
            </a:lnRef>
            <a:fillRef idx="3">
              <a:schemeClr val="accent1"/>
            </a:fillRef>
            <a:effectRef idx="2">
              <a:schemeClr val="accent1"/>
            </a:effectRef>
            <a:fontRef idx="minor">
              <a:schemeClr val="lt1"/>
            </a:fontRef>
          </p:style>
        </p:sp>
        <p:sp>
          <p:nvSpPr>
            <p:cNvPr id="27" name="Isosceles Triangle 26"/>
            <p:cNvSpPr/>
            <p:nvPr/>
          </p:nvSpPr>
          <p:spPr>
            <a:xfrm>
              <a:off x="8932333" y="3048000"/>
              <a:ext cx="3259667" cy="3810000"/>
            </a:xfrm>
            <a:prstGeom prst="triangle">
              <a:avLst>
                <a:gd name="adj" fmla="val 100000"/>
              </a:avLst>
            </a:prstGeom>
            <a:solidFill>
              <a:schemeClr val="accent2">
                <a:alpha val="72000"/>
              </a:schemeClr>
            </a:solidFill>
            <a:ln>
              <a:noFill/>
            </a:ln>
            <a:effectLst/>
          </p:spPr>
          <p:style>
            <a:lnRef idx="1">
              <a:schemeClr val="accent1"/>
            </a:lnRef>
            <a:fillRef idx="3">
              <a:schemeClr val="accent1"/>
            </a:fillRef>
            <a:effectRef idx="2">
              <a:schemeClr val="accent1"/>
            </a:effectRef>
            <a:fontRef idx="minor">
              <a:schemeClr val="lt1"/>
            </a:fontRef>
          </p:style>
        </p:sp>
        <p:sp>
          <p:nvSpPr>
            <p:cNvPr id="28" name="Rectangle 27"/>
            <p:cNvSpPr/>
            <p:nvPr/>
          </p:nvSpPr>
          <p:spPr>
            <a:xfrm>
              <a:off x="9334500" y="-8467"/>
              <a:ext cx="2854326" cy="6866467"/>
            </a:xfrm>
            <a:custGeom>
              <a:avLst/>
              <a:gdLst/>
              <a:ahLst/>
              <a:cxnLst/>
              <a:rect l="l" t="t" r="r" b="b"/>
              <a:pathLst>
                <a:path w="2858013" h="6866467">
                  <a:moveTo>
                    <a:pt x="0" y="0"/>
                  </a:moveTo>
                  <a:lnTo>
                    <a:pt x="2858013" y="0"/>
                  </a:lnTo>
                  <a:lnTo>
                    <a:pt x="2858013" y="6866467"/>
                  </a:lnTo>
                  <a:lnTo>
                    <a:pt x="2473942" y="6866467"/>
                  </a:lnTo>
                  <a:lnTo>
                    <a:pt x="0" y="0"/>
                  </a:lnTo>
                  <a:close/>
                </a:path>
              </a:pathLst>
            </a:custGeom>
            <a:solidFill>
              <a:schemeClr val="accent2">
                <a:lumMod val="75000"/>
                <a:alpha val="70000"/>
              </a:schemeClr>
            </a:solidFill>
            <a:ln>
              <a:noFill/>
            </a:ln>
            <a:effectLst/>
          </p:spPr>
          <p:style>
            <a:lnRef idx="1">
              <a:schemeClr val="accent1"/>
            </a:lnRef>
            <a:fillRef idx="3">
              <a:schemeClr val="accent1"/>
            </a:fillRef>
            <a:effectRef idx="2">
              <a:schemeClr val="accent1"/>
            </a:effectRef>
            <a:fontRef idx="minor">
              <a:schemeClr val="lt1"/>
            </a:fontRef>
          </p:style>
        </p:sp>
        <p:sp>
          <p:nvSpPr>
            <p:cNvPr id="29" name="Rectangle 28"/>
            <p:cNvSpPr/>
            <p:nvPr/>
          </p:nvSpPr>
          <p:spPr>
            <a:xfrm>
              <a:off x="10898730" y="-8467"/>
              <a:ext cx="1290094" cy="6866467"/>
            </a:xfrm>
            <a:custGeom>
              <a:avLst/>
              <a:gdLst/>
              <a:ahLst/>
              <a:cxnLst/>
              <a:rect l="l" t="t" r="r" b="b"/>
              <a:pathLst>
                <a:path w="1290094" h="6858000">
                  <a:moveTo>
                    <a:pt x="1019735" y="0"/>
                  </a:moveTo>
                  <a:lnTo>
                    <a:pt x="1290094" y="0"/>
                  </a:lnTo>
                  <a:lnTo>
                    <a:pt x="1290094" y="6858000"/>
                  </a:lnTo>
                  <a:lnTo>
                    <a:pt x="0" y="6858000"/>
                  </a:lnTo>
                  <a:lnTo>
                    <a:pt x="1019735" y="0"/>
                  </a:lnTo>
                  <a:close/>
                </a:path>
              </a:pathLst>
            </a:custGeom>
            <a:solidFill>
              <a:schemeClr val="accent1">
                <a:lumMod val="60000"/>
                <a:lumOff val="40000"/>
                <a:alpha val="70000"/>
              </a:schemeClr>
            </a:solidFill>
            <a:ln>
              <a:noFill/>
            </a:ln>
            <a:effectLst/>
          </p:spPr>
          <p:style>
            <a:lnRef idx="1">
              <a:schemeClr val="accent1"/>
            </a:lnRef>
            <a:fillRef idx="3">
              <a:schemeClr val="accent1"/>
            </a:fillRef>
            <a:effectRef idx="2">
              <a:schemeClr val="accent1"/>
            </a:effectRef>
            <a:fontRef idx="minor">
              <a:schemeClr val="lt1"/>
            </a:fontRef>
          </p:style>
        </p:sp>
        <p:sp>
          <p:nvSpPr>
            <p:cNvPr id="30" name="Rectangle 29"/>
            <p:cNvSpPr/>
            <p:nvPr/>
          </p:nvSpPr>
          <p:spPr>
            <a:xfrm>
              <a:off x="10938999" y="-8467"/>
              <a:ext cx="1249825" cy="6866467"/>
            </a:xfrm>
            <a:custGeom>
              <a:avLst/>
              <a:gdLst/>
              <a:ahLst/>
              <a:cxnLst/>
              <a:rect l="l" t="t" r="r" b="b"/>
              <a:pathLst>
                <a:path w="1249825" h="6858000">
                  <a:moveTo>
                    <a:pt x="0" y="0"/>
                  </a:moveTo>
                  <a:lnTo>
                    <a:pt x="1249825" y="0"/>
                  </a:lnTo>
                  <a:lnTo>
                    <a:pt x="1249825" y="6858000"/>
                  </a:lnTo>
                  <a:lnTo>
                    <a:pt x="1109382" y="6858000"/>
                  </a:lnTo>
                  <a:lnTo>
                    <a:pt x="0" y="0"/>
                  </a:lnTo>
                  <a:close/>
                </a:path>
              </a:pathLst>
            </a:custGeom>
            <a:solidFill>
              <a:schemeClr val="accent1">
                <a:alpha val="65000"/>
              </a:schemeClr>
            </a:solidFill>
            <a:ln>
              <a:noFill/>
            </a:ln>
            <a:effectLst/>
          </p:spPr>
          <p:style>
            <a:lnRef idx="1">
              <a:schemeClr val="accent1"/>
            </a:lnRef>
            <a:fillRef idx="3">
              <a:schemeClr val="accent1"/>
            </a:fillRef>
            <a:effectRef idx="2">
              <a:schemeClr val="accent1"/>
            </a:effectRef>
            <a:fontRef idx="minor">
              <a:schemeClr val="lt1"/>
            </a:fontRef>
          </p:style>
        </p:sp>
        <p:sp>
          <p:nvSpPr>
            <p:cNvPr id="31" name="Isosceles Triangle 30"/>
            <p:cNvSpPr/>
            <p:nvPr/>
          </p:nvSpPr>
          <p:spPr>
            <a:xfrm>
              <a:off x="10371666" y="3589867"/>
              <a:ext cx="1817159" cy="3268133"/>
            </a:xfrm>
            <a:prstGeom prst="triangle">
              <a:avLst>
                <a:gd name="adj" fmla="val 100000"/>
              </a:avLst>
            </a:prstGeom>
            <a:solidFill>
              <a:schemeClr val="accent1">
                <a:alpha val="80000"/>
              </a:schemeClr>
            </a:solidFill>
            <a:ln>
              <a:noFill/>
            </a:ln>
            <a:effectLst/>
          </p:spPr>
          <p:style>
            <a:lnRef idx="1">
              <a:schemeClr val="accent1"/>
            </a:lnRef>
            <a:fillRef idx="3">
              <a:schemeClr val="accent1"/>
            </a:fillRef>
            <a:effectRef idx="2">
              <a:schemeClr val="accent1"/>
            </a:effectRef>
            <a:fontRef idx="minor">
              <a:schemeClr val="lt1"/>
            </a:fontRef>
          </p:style>
        </p:sp>
        <p:sp>
          <p:nvSpPr>
            <p:cNvPr id="19" name="Isosceles Triangle 18"/>
            <p:cNvSpPr/>
            <p:nvPr/>
          </p:nvSpPr>
          <p:spPr>
            <a:xfrm rot="10800000">
              <a:off x="0" y="0"/>
              <a:ext cx="842596" cy="5666154"/>
            </a:xfrm>
            <a:prstGeom prst="triangle">
              <a:avLst>
                <a:gd name="adj" fmla="val 100000"/>
              </a:avLst>
            </a:prstGeom>
            <a:solidFill>
              <a:schemeClr val="accent1">
                <a:alpha val="85000"/>
              </a:schemeClr>
            </a:solidFill>
            <a:ln>
              <a:noFill/>
            </a:ln>
            <a:effectLst/>
          </p:spPr>
          <p:style>
            <a:lnRef idx="1">
              <a:schemeClr val="accent1"/>
            </a:lnRef>
            <a:fillRef idx="3">
              <a:schemeClr val="accent1"/>
            </a:fillRef>
            <a:effectRef idx="2">
              <a:schemeClr val="accent1"/>
            </a:effectRef>
            <a:fontRef idx="minor">
              <a:schemeClr val="lt1"/>
            </a:fontRef>
          </p:style>
        </p:sp>
      </p:grpSp>
      <p:sp>
        <p:nvSpPr>
          <p:cNvPr id="2" name="Title 1"/>
          <p:cNvSpPr>
            <a:spLocks noGrp="1"/>
          </p:cNvSpPr>
          <p:nvPr>
            <p:ph type="ctrTitle"/>
          </p:nvPr>
        </p:nvSpPr>
        <p:spPr>
          <a:xfrm>
            <a:off x="1507067" y="2404534"/>
            <a:ext cx="7766936" cy="1646302"/>
          </a:xfrm>
        </p:spPr>
        <p:txBody>
          <a:bodyPr anchor="b">
            <a:noAutofit/>
          </a:bodyPr>
          <a:lstStyle>
            <a:lvl1pPr algn="r">
              <a:defRPr sz="5400">
                <a:solidFill>
                  <a:schemeClr val="accent1"/>
                </a:solidFill>
              </a:defRPr>
            </a:lvl1pPr>
          </a:lstStyle>
          <a:p>
            <a:r>
              <a:rPr lang="en-US" smtClean="0"/>
              <a:t>Click to edit Master title style</a:t>
            </a:r>
            <a:endParaRPr lang="en-US" dirty="0"/>
          </a:p>
        </p:txBody>
      </p:sp>
      <p:sp>
        <p:nvSpPr>
          <p:cNvPr id="3" name="Subtitle 2"/>
          <p:cNvSpPr>
            <a:spLocks noGrp="1"/>
          </p:cNvSpPr>
          <p:nvPr>
            <p:ph type="subTitle" idx="1"/>
          </p:nvPr>
        </p:nvSpPr>
        <p:spPr>
          <a:xfrm>
            <a:off x="1507067" y="4050833"/>
            <a:ext cx="7766936" cy="1096899"/>
          </a:xfrm>
        </p:spPr>
        <p:txBody>
          <a:bodyPr anchor="t"/>
          <a:lstStyle>
            <a:lvl1pPr marL="0" indent="0" algn="r">
              <a:buNone/>
              <a:defRPr>
                <a:solidFill>
                  <a:schemeClr val="tx1">
                    <a:lumMod val="50000"/>
                    <a:lumOff val="50000"/>
                  </a:schemeClr>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en-US" smtClean="0"/>
              <a:t>Click to edit Master subtitle style</a:t>
            </a:r>
            <a:endParaRPr lang="en-US" dirty="0"/>
          </a:p>
        </p:txBody>
      </p:sp>
      <p:sp>
        <p:nvSpPr>
          <p:cNvPr id="4" name="Date Placeholder 3"/>
          <p:cNvSpPr>
            <a:spLocks noGrp="1"/>
          </p:cNvSpPr>
          <p:nvPr>
            <p:ph type="dt" sz="half" idx="10"/>
          </p:nvPr>
        </p:nvSpPr>
        <p:spPr/>
        <p:txBody>
          <a:bodyPr/>
          <a:lstStyle/>
          <a:p>
            <a:fld id="{B61BEF0D-F0BB-DE4B-95CE-6DB70DBA9567}" type="datetimeFigureOut">
              <a:rPr lang="en-US" dirty="0"/>
              <a:pPr/>
              <a:t>2/20/2023</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D57F1E4F-1CFF-5643-939E-217C01CDF565}" type="slidenum">
              <a:rPr lang="en-US" dirty="0"/>
              <a:pPr/>
              <a:t>‹#›</a:t>
            </a:fld>
            <a:endParaRPr lang="en-US" dirty="0"/>
          </a:p>
        </p:txBody>
      </p:sp>
    </p:spTree>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a:bodyPr>
          <a:lstStyle>
            <a:lvl1pPr>
              <a:defRPr sz="3600"/>
            </a:lvl1pPr>
          </a:lstStyle>
          <a:p>
            <a:r>
              <a:rPr lang="en-US" smtClean="0"/>
              <a:t>Click to edit Master title style</a:t>
            </a:r>
            <a:endParaRPr lang="en-US" dirty="0"/>
          </a:p>
        </p:txBody>
      </p:sp>
      <p:sp>
        <p:nvSpPr>
          <p:cNvPr id="3" name="Content Placeholder 2"/>
          <p:cNvSpPr>
            <a:spLocks noGrp="1"/>
          </p:cNvSpPr>
          <p:nvPr>
            <p:ph idx="1"/>
          </p:nvPr>
        </p:nvSpPr>
        <p:spPr/>
        <p:txBody>
          <a:bodyPr/>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4" name="Date Placeholder 3"/>
          <p:cNvSpPr>
            <a:spLocks noGrp="1"/>
          </p:cNvSpPr>
          <p:nvPr>
            <p:ph type="dt" sz="half" idx="10"/>
          </p:nvPr>
        </p:nvSpPr>
        <p:spPr/>
        <p:txBody>
          <a:bodyPr/>
          <a:lstStyle/>
          <a:p>
            <a:fld id="{B61BEF0D-F0BB-DE4B-95CE-6DB70DBA9567}" type="datetimeFigureOut">
              <a:rPr lang="en-US" dirty="0"/>
              <a:pPr/>
              <a:t>2/20/2023</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D57F1E4F-1CFF-5643-939E-217C01CDF565}" type="slidenum">
              <a:rPr lang="en-US" dirty="0"/>
              <a:pPr/>
              <a:t>‹#›</a:t>
            </a:fld>
            <a:endParaRPr lang="en-US" dirty="0"/>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677335" y="2700867"/>
            <a:ext cx="8596668" cy="1826581"/>
          </a:xfrm>
        </p:spPr>
        <p:txBody>
          <a:bodyPr anchor="b"/>
          <a:lstStyle>
            <a:lvl1pPr algn="l">
              <a:defRPr sz="4000" b="0" cap="none"/>
            </a:lvl1pPr>
          </a:lstStyle>
          <a:p>
            <a:r>
              <a:rPr lang="en-US" smtClean="0"/>
              <a:t>Click to edit Master title style</a:t>
            </a:r>
            <a:endParaRPr lang="en-US" dirty="0"/>
          </a:p>
        </p:txBody>
      </p:sp>
      <p:sp>
        <p:nvSpPr>
          <p:cNvPr id="3" name="Text Placeholder 2"/>
          <p:cNvSpPr>
            <a:spLocks noGrp="1"/>
          </p:cNvSpPr>
          <p:nvPr>
            <p:ph type="body" idx="1"/>
          </p:nvPr>
        </p:nvSpPr>
        <p:spPr>
          <a:xfrm>
            <a:off x="677335" y="4527448"/>
            <a:ext cx="8596668" cy="860400"/>
          </a:xfrm>
        </p:spPr>
        <p:txBody>
          <a:bodyPr anchor="t"/>
          <a:lstStyle>
            <a:lvl1pPr marL="0" indent="0" algn="l">
              <a:buNone/>
              <a:defRPr sz="2000">
                <a:solidFill>
                  <a:schemeClr val="tx1">
                    <a:lumMod val="50000"/>
                    <a:lumOff val="50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smtClean="0"/>
              <a:t>Edit Master text styles</a:t>
            </a:r>
          </a:p>
        </p:txBody>
      </p:sp>
      <p:sp>
        <p:nvSpPr>
          <p:cNvPr id="4" name="Date Placeholder 3"/>
          <p:cNvSpPr>
            <a:spLocks noGrp="1"/>
          </p:cNvSpPr>
          <p:nvPr>
            <p:ph type="dt" sz="half" idx="10"/>
          </p:nvPr>
        </p:nvSpPr>
        <p:spPr/>
        <p:txBody>
          <a:bodyPr/>
          <a:lstStyle/>
          <a:p>
            <a:fld id="{B61BEF0D-F0BB-DE4B-95CE-6DB70DBA9567}" type="datetimeFigureOut">
              <a:rPr lang="en-US" dirty="0"/>
              <a:pPr/>
              <a:t>2/20/2023</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D57F1E4F-1CFF-5643-939E-217C01CDF565}" type="slidenum">
              <a:rPr lang="en-US" dirty="0"/>
              <a:pPr/>
              <a:t>‹#›</a:t>
            </a:fld>
            <a:endParaRPr lang="en-US" dirty="0"/>
          </a:p>
        </p:txBody>
      </p:sp>
    </p:spTree>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dirty="0"/>
          </a:p>
        </p:txBody>
      </p:sp>
      <p:sp>
        <p:nvSpPr>
          <p:cNvPr id="3" name="Content Placeholder 2"/>
          <p:cNvSpPr>
            <a:spLocks noGrp="1"/>
          </p:cNvSpPr>
          <p:nvPr>
            <p:ph sz="half" idx="1"/>
          </p:nvPr>
        </p:nvSpPr>
        <p:spPr>
          <a:xfrm>
            <a:off x="677334" y="2160589"/>
            <a:ext cx="4184035" cy="3880772"/>
          </a:xfrm>
        </p:spPr>
        <p:txBody>
          <a:bodyPr/>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4" name="Content Placeholder 3"/>
          <p:cNvSpPr>
            <a:spLocks noGrp="1"/>
          </p:cNvSpPr>
          <p:nvPr>
            <p:ph sz="half" idx="2"/>
          </p:nvPr>
        </p:nvSpPr>
        <p:spPr>
          <a:xfrm>
            <a:off x="5089970" y="2160589"/>
            <a:ext cx="4184034" cy="3880773"/>
          </a:xfrm>
        </p:spPr>
        <p:txBody>
          <a:bodyPr/>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5" name="Date Placeholder 4"/>
          <p:cNvSpPr>
            <a:spLocks noGrp="1"/>
          </p:cNvSpPr>
          <p:nvPr>
            <p:ph type="dt" sz="half" idx="10"/>
          </p:nvPr>
        </p:nvSpPr>
        <p:spPr/>
        <p:txBody>
          <a:bodyPr/>
          <a:lstStyle/>
          <a:p>
            <a:fld id="{EB712588-04B1-427B-82EE-E8DB90309F08}" type="datetimeFigureOut">
              <a:rPr lang="en-US" dirty="0"/>
              <a:t>2/20/2023</a:t>
            </a:fld>
            <a:endParaRPr lang="en-US" dirty="0"/>
          </a:p>
        </p:txBody>
      </p:sp>
      <p:sp>
        <p:nvSpPr>
          <p:cNvPr id="6" name="Footer Placeholder 5"/>
          <p:cNvSpPr>
            <a:spLocks noGrp="1"/>
          </p:cNvSpPr>
          <p:nvPr>
            <p:ph type="ftr" sz="quarter" idx="11"/>
          </p:nvPr>
        </p:nvSpPr>
        <p:spPr/>
        <p:txBody>
          <a:bodyPr/>
          <a:lstStyle/>
          <a:p>
            <a:endParaRPr lang="en-US" dirty="0"/>
          </a:p>
        </p:txBody>
      </p:sp>
      <p:sp>
        <p:nvSpPr>
          <p:cNvPr id="7" name="Slide Number Placeholder 6"/>
          <p:cNvSpPr>
            <a:spLocks noGrp="1"/>
          </p:cNvSpPr>
          <p:nvPr>
            <p:ph type="sldNum" sz="quarter" idx="12"/>
          </p:nvPr>
        </p:nvSpPr>
        <p:spPr/>
        <p:txBody>
          <a:bodyPr/>
          <a:lstStyle/>
          <a:p>
            <a:fld id="{6FF9F0C5-380F-41C2-899A-BAC0F0927E16}" type="slidenum">
              <a:rPr lang="en-US" dirty="0"/>
              <a:t>‹#›</a:t>
            </a:fld>
            <a:endParaRPr lang="en-US" dirty="0"/>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lvl1pPr>
              <a:defRPr/>
            </a:lvl1pPr>
          </a:lstStyle>
          <a:p>
            <a:r>
              <a:rPr lang="en-US" smtClean="0"/>
              <a:t>Click to edit Master title style</a:t>
            </a:r>
            <a:endParaRPr lang="en-US" dirty="0"/>
          </a:p>
        </p:txBody>
      </p:sp>
      <p:sp>
        <p:nvSpPr>
          <p:cNvPr id="3" name="Text Placeholder 2"/>
          <p:cNvSpPr>
            <a:spLocks noGrp="1"/>
          </p:cNvSpPr>
          <p:nvPr>
            <p:ph type="body" idx="1"/>
          </p:nvPr>
        </p:nvSpPr>
        <p:spPr>
          <a:xfrm>
            <a:off x="675745" y="2160983"/>
            <a:ext cx="4185623" cy="576262"/>
          </a:xfrm>
        </p:spPr>
        <p:txBody>
          <a:bodyPr anchor="b">
            <a:noAutofit/>
          </a:bodyPr>
          <a:lstStyle>
            <a:lvl1pPr marL="0" indent="0">
              <a:buNone/>
              <a:defRPr sz="2400" b="0"/>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Edit Master text styles</a:t>
            </a:r>
          </a:p>
        </p:txBody>
      </p:sp>
      <p:sp>
        <p:nvSpPr>
          <p:cNvPr id="4" name="Content Placeholder 3"/>
          <p:cNvSpPr>
            <a:spLocks noGrp="1"/>
          </p:cNvSpPr>
          <p:nvPr>
            <p:ph sz="half" idx="2"/>
          </p:nvPr>
        </p:nvSpPr>
        <p:spPr>
          <a:xfrm>
            <a:off x="675745" y="2737245"/>
            <a:ext cx="4185623" cy="3304117"/>
          </a:xfrm>
        </p:spPr>
        <p:txBody>
          <a:bodyPr>
            <a:normAutofit/>
          </a:bodyPr>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5" name="Text Placeholder 4"/>
          <p:cNvSpPr>
            <a:spLocks noGrp="1"/>
          </p:cNvSpPr>
          <p:nvPr>
            <p:ph type="body" sz="quarter" idx="3"/>
          </p:nvPr>
        </p:nvSpPr>
        <p:spPr>
          <a:xfrm>
            <a:off x="5088383" y="2160983"/>
            <a:ext cx="4185618" cy="576262"/>
          </a:xfrm>
        </p:spPr>
        <p:txBody>
          <a:bodyPr anchor="b">
            <a:noAutofit/>
          </a:bodyPr>
          <a:lstStyle>
            <a:lvl1pPr marL="0" indent="0">
              <a:buNone/>
              <a:defRPr sz="2400" b="0"/>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Edit Master text styles</a:t>
            </a:r>
          </a:p>
        </p:txBody>
      </p:sp>
      <p:sp>
        <p:nvSpPr>
          <p:cNvPr id="6" name="Content Placeholder 5"/>
          <p:cNvSpPr>
            <a:spLocks noGrp="1"/>
          </p:cNvSpPr>
          <p:nvPr>
            <p:ph sz="quarter" idx="4"/>
          </p:nvPr>
        </p:nvSpPr>
        <p:spPr>
          <a:xfrm>
            <a:off x="5088384" y="2737245"/>
            <a:ext cx="4185617" cy="3304117"/>
          </a:xfrm>
        </p:spPr>
        <p:txBody>
          <a:bodyPr>
            <a:normAutofit/>
          </a:bodyPr>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7" name="Date Placeholder 6"/>
          <p:cNvSpPr>
            <a:spLocks noGrp="1"/>
          </p:cNvSpPr>
          <p:nvPr>
            <p:ph type="dt" sz="half" idx="10"/>
          </p:nvPr>
        </p:nvSpPr>
        <p:spPr/>
        <p:txBody>
          <a:bodyPr/>
          <a:lstStyle/>
          <a:p>
            <a:fld id="{B61BEF0D-F0BB-DE4B-95CE-6DB70DBA9567}" type="datetimeFigureOut">
              <a:rPr lang="en-US" dirty="0"/>
              <a:pPr/>
              <a:t>2/20/2023</a:t>
            </a:fld>
            <a:endParaRPr lang="en-US" dirty="0"/>
          </a:p>
        </p:txBody>
      </p:sp>
      <p:sp>
        <p:nvSpPr>
          <p:cNvPr id="8" name="Footer Placeholder 7"/>
          <p:cNvSpPr>
            <a:spLocks noGrp="1"/>
          </p:cNvSpPr>
          <p:nvPr>
            <p:ph type="ftr" sz="quarter" idx="11"/>
          </p:nvPr>
        </p:nvSpPr>
        <p:spPr/>
        <p:txBody>
          <a:bodyPr/>
          <a:lstStyle/>
          <a:p>
            <a:endParaRPr lang="en-US" dirty="0"/>
          </a:p>
        </p:txBody>
      </p:sp>
      <p:sp>
        <p:nvSpPr>
          <p:cNvPr id="9" name="Slide Number Placeholder 8"/>
          <p:cNvSpPr>
            <a:spLocks noGrp="1"/>
          </p:cNvSpPr>
          <p:nvPr>
            <p:ph type="sldNum" sz="quarter" idx="12"/>
          </p:nvPr>
        </p:nvSpPr>
        <p:spPr/>
        <p:txBody>
          <a:bodyPr/>
          <a:lstStyle/>
          <a:p>
            <a:fld id="{D57F1E4F-1CFF-5643-939E-217C01CDF565}" type="slidenum">
              <a:rPr lang="en-US" dirty="0"/>
              <a:pPr/>
              <a:t>‹#›</a:t>
            </a:fld>
            <a:endParaRPr lang="en-US" dirty="0"/>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a:xfrm>
            <a:off x="677334" y="609600"/>
            <a:ext cx="8596668" cy="1320800"/>
          </a:xfrm>
        </p:spPr>
        <p:txBody>
          <a:bodyPr/>
          <a:lstStyle/>
          <a:p>
            <a:r>
              <a:rPr lang="en-US" smtClean="0"/>
              <a:t>Click to edit Master title style</a:t>
            </a:r>
            <a:endParaRPr lang="en-US" dirty="0"/>
          </a:p>
        </p:txBody>
      </p:sp>
      <p:sp>
        <p:nvSpPr>
          <p:cNvPr id="3" name="Date Placeholder 2"/>
          <p:cNvSpPr>
            <a:spLocks noGrp="1"/>
          </p:cNvSpPr>
          <p:nvPr>
            <p:ph type="dt" sz="half" idx="10"/>
          </p:nvPr>
        </p:nvSpPr>
        <p:spPr/>
        <p:txBody>
          <a:bodyPr/>
          <a:lstStyle/>
          <a:p>
            <a:fld id="{B61BEF0D-F0BB-DE4B-95CE-6DB70DBA9567}" type="datetimeFigureOut">
              <a:rPr lang="en-US" dirty="0"/>
              <a:pPr/>
              <a:t>2/20/2023</a:t>
            </a:fld>
            <a:endParaRPr lang="en-US" dirty="0"/>
          </a:p>
        </p:txBody>
      </p:sp>
      <p:sp>
        <p:nvSpPr>
          <p:cNvPr id="4" name="Footer Placeholder 3"/>
          <p:cNvSpPr>
            <a:spLocks noGrp="1"/>
          </p:cNvSpPr>
          <p:nvPr>
            <p:ph type="ftr" sz="quarter" idx="11"/>
          </p:nvPr>
        </p:nvSpPr>
        <p:spPr/>
        <p:txBody>
          <a:bodyPr/>
          <a:lstStyle/>
          <a:p>
            <a:endParaRPr lang="en-US" dirty="0"/>
          </a:p>
        </p:txBody>
      </p:sp>
      <p:sp>
        <p:nvSpPr>
          <p:cNvPr id="5" name="Slide Number Placeholder 4"/>
          <p:cNvSpPr>
            <a:spLocks noGrp="1"/>
          </p:cNvSpPr>
          <p:nvPr>
            <p:ph type="sldNum" sz="quarter" idx="12"/>
          </p:nvPr>
        </p:nvSpPr>
        <p:spPr/>
        <p:txBody>
          <a:bodyPr/>
          <a:lstStyle/>
          <a:p>
            <a:fld id="{D57F1E4F-1CFF-5643-939E-217C01CDF565}" type="slidenum">
              <a:rPr lang="en-US" dirty="0"/>
              <a:pPr/>
              <a:t>‹#›</a:t>
            </a:fld>
            <a:endParaRPr lang="en-US" dirty="0"/>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B61BEF0D-F0BB-DE4B-95CE-6DB70DBA9567}" type="datetimeFigureOut">
              <a:rPr lang="en-US" dirty="0"/>
              <a:pPr/>
              <a:t>2/20/2023</a:t>
            </a:fld>
            <a:endParaRPr lang="en-US" dirty="0"/>
          </a:p>
        </p:txBody>
      </p:sp>
      <p:sp>
        <p:nvSpPr>
          <p:cNvPr id="3" name="Footer Placeholder 2"/>
          <p:cNvSpPr>
            <a:spLocks noGrp="1"/>
          </p:cNvSpPr>
          <p:nvPr>
            <p:ph type="ftr" sz="quarter" idx="11"/>
          </p:nvPr>
        </p:nvSpPr>
        <p:spPr/>
        <p:txBody>
          <a:bodyPr/>
          <a:lstStyle/>
          <a:p>
            <a:endParaRPr lang="en-US" dirty="0"/>
          </a:p>
        </p:txBody>
      </p:sp>
      <p:sp>
        <p:nvSpPr>
          <p:cNvPr id="4" name="Slide Number Placeholder 3"/>
          <p:cNvSpPr>
            <a:spLocks noGrp="1"/>
          </p:cNvSpPr>
          <p:nvPr>
            <p:ph type="sldNum" sz="quarter" idx="12"/>
          </p:nvPr>
        </p:nvSpPr>
        <p:spPr/>
        <p:txBody>
          <a:bodyPr/>
          <a:lstStyle/>
          <a:p>
            <a:fld id="{D57F1E4F-1CFF-5643-939E-217C01CDF565}" type="slidenum">
              <a:rPr lang="en-US" dirty="0"/>
              <a:pPr/>
              <a:t>‹#›</a:t>
            </a:fld>
            <a:endParaRPr lang="en-US" dirty="0"/>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677334" y="1498604"/>
            <a:ext cx="3854528" cy="1278466"/>
          </a:xfrm>
        </p:spPr>
        <p:txBody>
          <a:bodyPr anchor="b">
            <a:normAutofit/>
          </a:bodyPr>
          <a:lstStyle>
            <a:lvl1pPr>
              <a:defRPr sz="2000"/>
            </a:lvl1pPr>
          </a:lstStyle>
          <a:p>
            <a:r>
              <a:rPr lang="en-US" smtClean="0"/>
              <a:t>Click to edit Master title style</a:t>
            </a:r>
            <a:endParaRPr lang="en-US" dirty="0"/>
          </a:p>
        </p:txBody>
      </p:sp>
      <p:sp>
        <p:nvSpPr>
          <p:cNvPr id="3" name="Content Placeholder 2"/>
          <p:cNvSpPr>
            <a:spLocks noGrp="1"/>
          </p:cNvSpPr>
          <p:nvPr>
            <p:ph idx="1"/>
          </p:nvPr>
        </p:nvSpPr>
        <p:spPr>
          <a:xfrm>
            <a:off x="4760461" y="514924"/>
            <a:ext cx="4513541" cy="5526437"/>
          </a:xfrm>
        </p:spPr>
        <p:txBody>
          <a:bodyPr>
            <a:normAutofit/>
          </a:bodyPr>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4" name="Text Placeholder 3"/>
          <p:cNvSpPr>
            <a:spLocks noGrp="1"/>
          </p:cNvSpPr>
          <p:nvPr>
            <p:ph type="body" sz="half" idx="2"/>
          </p:nvPr>
        </p:nvSpPr>
        <p:spPr>
          <a:xfrm>
            <a:off x="677334" y="2777069"/>
            <a:ext cx="3854528" cy="2584449"/>
          </a:xfrm>
        </p:spPr>
        <p:txBody>
          <a:bodyPr>
            <a:normAutofit/>
          </a:bodyPr>
          <a:lstStyle>
            <a:lvl1pPr marL="0" indent="0">
              <a:buNone/>
              <a:defRPr sz="1400"/>
            </a:lvl1pPr>
            <a:lvl2pPr marL="457063" indent="0">
              <a:buNone/>
              <a:defRPr sz="1400"/>
            </a:lvl2pPr>
            <a:lvl3pPr marL="914126" indent="0">
              <a:buNone/>
              <a:defRPr sz="1200"/>
            </a:lvl3pPr>
            <a:lvl4pPr marL="1371189" indent="0">
              <a:buNone/>
              <a:defRPr sz="1000"/>
            </a:lvl4pPr>
            <a:lvl5pPr marL="1828251" indent="0">
              <a:buNone/>
              <a:defRPr sz="1000"/>
            </a:lvl5pPr>
            <a:lvl6pPr marL="2285314" indent="0">
              <a:buNone/>
              <a:defRPr sz="1000"/>
            </a:lvl6pPr>
            <a:lvl7pPr marL="2742377" indent="0">
              <a:buNone/>
              <a:defRPr sz="1000"/>
            </a:lvl7pPr>
            <a:lvl8pPr marL="3199440" indent="0">
              <a:buNone/>
              <a:defRPr sz="1000"/>
            </a:lvl8pPr>
            <a:lvl9pPr marL="3656503" indent="0">
              <a:buNone/>
              <a:defRPr sz="1000"/>
            </a:lvl9pPr>
          </a:lstStyle>
          <a:p>
            <a:pPr lvl="0"/>
            <a:r>
              <a:rPr lang="en-US" smtClean="0"/>
              <a:t>Edit Master text styles</a:t>
            </a:r>
          </a:p>
        </p:txBody>
      </p:sp>
      <p:sp>
        <p:nvSpPr>
          <p:cNvPr id="5" name="Date Placeholder 4"/>
          <p:cNvSpPr>
            <a:spLocks noGrp="1"/>
          </p:cNvSpPr>
          <p:nvPr>
            <p:ph type="dt" sz="half" idx="10"/>
          </p:nvPr>
        </p:nvSpPr>
        <p:spPr/>
        <p:txBody>
          <a:bodyPr/>
          <a:lstStyle/>
          <a:p>
            <a:fld id="{42A54C80-263E-416B-A8E0-580EDEADCBDC}" type="datetimeFigureOut">
              <a:rPr lang="en-US" dirty="0"/>
              <a:t>2/20/2023</a:t>
            </a:fld>
            <a:endParaRPr lang="en-US" dirty="0"/>
          </a:p>
        </p:txBody>
      </p:sp>
      <p:sp>
        <p:nvSpPr>
          <p:cNvPr id="6" name="Footer Placeholder 5"/>
          <p:cNvSpPr>
            <a:spLocks noGrp="1"/>
          </p:cNvSpPr>
          <p:nvPr>
            <p:ph type="ftr" sz="quarter" idx="11"/>
          </p:nvPr>
        </p:nvSpPr>
        <p:spPr/>
        <p:txBody>
          <a:bodyPr/>
          <a:lstStyle/>
          <a:p>
            <a:endParaRPr lang="en-US" dirty="0"/>
          </a:p>
        </p:txBody>
      </p:sp>
      <p:sp>
        <p:nvSpPr>
          <p:cNvPr id="7" name="Slide Number Placeholder 6"/>
          <p:cNvSpPr>
            <a:spLocks noGrp="1"/>
          </p:cNvSpPr>
          <p:nvPr>
            <p:ph type="sldNum" sz="quarter" idx="12"/>
          </p:nvPr>
        </p:nvSpPr>
        <p:spPr/>
        <p:txBody>
          <a:bodyPr/>
          <a:lstStyle/>
          <a:p>
            <a:fld id="{519954A3-9DFD-4C44-94BA-B95130A3BA1C}" type="slidenum">
              <a:rPr lang="en-US" dirty="0"/>
              <a:t>‹#›</a:t>
            </a:fld>
            <a:endParaRPr lang="en-US" dirty="0"/>
          </a:p>
        </p:txBody>
      </p:sp>
    </p:spTree>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677334" y="4800600"/>
            <a:ext cx="8596667" cy="566738"/>
          </a:xfrm>
        </p:spPr>
        <p:txBody>
          <a:bodyPr anchor="b">
            <a:normAutofit/>
          </a:bodyPr>
          <a:lstStyle>
            <a:lvl1pPr algn="l">
              <a:defRPr sz="2400" b="0"/>
            </a:lvl1pPr>
          </a:lstStyle>
          <a:p>
            <a:r>
              <a:rPr lang="en-US" smtClean="0"/>
              <a:t>Click to edit Master title style</a:t>
            </a:r>
            <a:endParaRPr lang="en-US" dirty="0"/>
          </a:p>
        </p:txBody>
      </p:sp>
      <p:sp>
        <p:nvSpPr>
          <p:cNvPr id="3" name="Picture Placeholder 2"/>
          <p:cNvSpPr>
            <a:spLocks noGrp="1" noChangeAspect="1"/>
          </p:cNvSpPr>
          <p:nvPr>
            <p:ph type="pic" idx="1"/>
          </p:nvPr>
        </p:nvSpPr>
        <p:spPr>
          <a:xfrm>
            <a:off x="677334" y="609600"/>
            <a:ext cx="8596668" cy="3845718"/>
          </a:xfrm>
        </p:spPr>
        <p:txBody>
          <a:bodyPr anchor="t">
            <a:normAutofit/>
          </a:bodyPr>
          <a:lstStyle>
            <a:lvl1pPr marL="0" indent="0" algn="ctr">
              <a:buNone/>
              <a:defRPr sz="1600"/>
            </a:lvl1pPr>
            <a:lvl2pPr marL="457200" indent="0">
              <a:buNone/>
              <a:defRPr sz="1600"/>
            </a:lvl2pPr>
            <a:lvl3pPr marL="914400" indent="0">
              <a:buNone/>
              <a:defRPr sz="1600"/>
            </a:lvl3pPr>
            <a:lvl4pPr marL="1371600" indent="0">
              <a:buNone/>
              <a:defRPr sz="1600"/>
            </a:lvl4pPr>
            <a:lvl5pPr marL="1828800" indent="0">
              <a:buNone/>
              <a:defRPr sz="1600"/>
            </a:lvl5pPr>
            <a:lvl6pPr marL="2286000" indent="0">
              <a:buNone/>
              <a:defRPr sz="1600"/>
            </a:lvl6pPr>
            <a:lvl7pPr marL="2743200" indent="0">
              <a:buNone/>
              <a:defRPr sz="1600"/>
            </a:lvl7pPr>
            <a:lvl8pPr marL="3200400" indent="0">
              <a:buNone/>
              <a:defRPr sz="1600"/>
            </a:lvl8pPr>
            <a:lvl9pPr marL="3657600" indent="0">
              <a:buNone/>
              <a:defRPr sz="1600"/>
            </a:lvl9pPr>
          </a:lstStyle>
          <a:p>
            <a:r>
              <a:rPr lang="en-US" smtClean="0"/>
              <a:t>Click icon to add picture</a:t>
            </a:r>
            <a:endParaRPr lang="en-US" dirty="0"/>
          </a:p>
        </p:txBody>
      </p:sp>
      <p:sp>
        <p:nvSpPr>
          <p:cNvPr id="4" name="Text Placeholder 3"/>
          <p:cNvSpPr>
            <a:spLocks noGrp="1"/>
          </p:cNvSpPr>
          <p:nvPr>
            <p:ph type="body" sz="half" idx="2"/>
          </p:nvPr>
        </p:nvSpPr>
        <p:spPr>
          <a:xfrm>
            <a:off x="677334" y="5367338"/>
            <a:ext cx="8596667" cy="674024"/>
          </a:xfrm>
        </p:spPr>
        <p:txBody>
          <a:bodyPr>
            <a:normAutofit/>
          </a:bodyPr>
          <a:lstStyle>
            <a:lvl1pPr marL="0" indent="0">
              <a:buNone/>
              <a:defRPr sz="12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smtClean="0"/>
              <a:t>Edit Master text styles</a:t>
            </a:r>
          </a:p>
        </p:txBody>
      </p:sp>
      <p:sp>
        <p:nvSpPr>
          <p:cNvPr id="5" name="Date Placeholder 4"/>
          <p:cNvSpPr>
            <a:spLocks noGrp="1"/>
          </p:cNvSpPr>
          <p:nvPr>
            <p:ph type="dt" sz="half" idx="10"/>
          </p:nvPr>
        </p:nvSpPr>
        <p:spPr/>
        <p:txBody>
          <a:bodyPr/>
          <a:lstStyle/>
          <a:p>
            <a:fld id="{B61BEF0D-F0BB-DE4B-95CE-6DB70DBA9567}" type="datetimeFigureOut">
              <a:rPr lang="en-US" dirty="0"/>
              <a:pPr/>
              <a:t>2/20/2023</a:t>
            </a:fld>
            <a:endParaRPr lang="en-US" dirty="0"/>
          </a:p>
        </p:txBody>
      </p:sp>
      <p:sp>
        <p:nvSpPr>
          <p:cNvPr id="6" name="Footer Placeholder 5"/>
          <p:cNvSpPr>
            <a:spLocks noGrp="1"/>
          </p:cNvSpPr>
          <p:nvPr>
            <p:ph type="ftr" sz="quarter" idx="11"/>
          </p:nvPr>
        </p:nvSpPr>
        <p:spPr/>
        <p:txBody>
          <a:bodyPr/>
          <a:lstStyle/>
          <a:p>
            <a:endParaRPr lang="en-US" dirty="0"/>
          </a:p>
        </p:txBody>
      </p:sp>
      <p:sp>
        <p:nvSpPr>
          <p:cNvPr id="7" name="Slide Number Placeholder 6"/>
          <p:cNvSpPr>
            <a:spLocks noGrp="1"/>
          </p:cNvSpPr>
          <p:nvPr>
            <p:ph type="sldNum" sz="quarter" idx="12"/>
          </p:nvPr>
        </p:nvSpPr>
        <p:spPr/>
        <p:txBody>
          <a:bodyPr/>
          <a:lstStyle/>
          <a:p>
            <a:fld id="{D57F1E4F-1CFF-5643-939E-217C01CDF565}" type="slidenum">
              <a:rPr lang="en-US" dirty="0"/>
              <a:pPr/>
              <a:t>‹#›</a:t>
            </a:fld>
            <a:endParaRPr lang="en-US" dirty="0"/>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preserve="1">
  <p:cSld name="Title and Caption">
    <p:spTree>
      <p:nvGrpSpPr>
        <p:cNvPr id="1" name=""/>
        <p:cNvGrpSpPr/>
        <p:nvPr/>
      </p:nvGrpSpPr>
      <p:grpSpPr>
        <a:xfrm>
          <a:off x="0" y="0"/>
          <a:ext cx="0" cy="0"/>
          <a:chOff x="0" y="0"/>
          <a:chExt cx="0" cy="0"/>
        </a:xfrm>
      </p:grpSpPr>
      <p:sp>
        <p:nvSpPr>
          <p:cNvPr id="2" name="Title 1"/>
          <p:cNvSpPr>
            <a:spLocks noGrp="1"/>
          </p:cNvSpPr>
          <p:nvPr>
            <p:ph type="title"/>
          </p:nvPr>
        </p:nvSpPr>
        <p:spPr>
          <a:xfrm>
            <a:off x="677335" y="609600"/>
            <a:ext cx="8596668" cy="3403600"/>
          </a:xfrm>
        </p:spPr>
        <p:txBody>
          <a:bodyPr anchor="ctr">
            <a:normAutofit/>
          </a:bodyPr>
          <a:lstStyle>
            <a:lvl1pPr algn="l">
              <a:defRPr sz="4400" b="0" cap="none"/>
            </a:lvl1pPr>
          </a:lstStyle>
          <a:p>
            <a:r>
              <a:rPr lang="en-US" smtClean="0"/>
              <a:t>Click to edit Master title style</a:t>
            </a:r>
            <a:endParaRPr lang="en-US" dirty="0"/>
          </a:p>
        </p:txBody>
      </p:sp>
      <p:sp>
        <p:nvSpPr>
          <p:cNvPr id="3" name="Text Placeholder 2"/>
          <p:cNvSpPr>
            <a:spLocks noGrp="1"/>
          </p:cNvSpPr>
          <p:nvPr>
            <p:ph type="body" idx="1"/>
          </p:nvPr>
        </p:nvSpPr>
        <p:spPr>
          <a:xfrm>
            <a:off x="677335" y="4470400"/>
            <a:ext cx="8596668" cy="1570962"/>
          </a:xfrm>
        </p:spPr>
        <p:txBody>
          <a:bodyPr anchor="ctr">
            <a:normAutofit/>
          </a:bodyPr>
          <a:lstStyle>
            <a:lvl1pPr marL="0" indent="0" algn="l">
              <a:buNone/>
              <a:defRPr sz="1800">
                <a:solidFill>
                  <a:schemeClr val="tx1">
                    <a:lumMod val="75000"/>
                    <a:lumOff val="2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smtClean="0"/>
              <a:t>Edit Master text styles</a:t>
            </a:r>
          </a:p>
        </p:txBody>
      </p:sp>
      <p:sp>
        <p:nvSpPr>
          <p:cNvPr id="4" name="Date Placeholder 3"/>
          <p:cNvSpPr>
            <a:spLocks noGrp="1"/>
          </p:cNvSpPr>
          <p:nvPr>
            <p:ph type="dt" sz="half" idx="10"/>
          </p:nvPr>
        </p:nvSpPr>
        <p:spPr/>
        <p:txBody>
          <a:bodyPr/>
          <a:lstStyle/>
          <a:p>
            <a:fld id="{B61BEF0D-F0BB-DE4B-95CE-6DB70DBA9567}" type="datetimeFigureOut">
              <a:rPr lang="en-US" dirty="0"/>
              <a:pPr/>
              <a:t>2/20/2023</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D57F1E4F-1CFF-5643-939E-217C01CDF565}" type="slidenum">
              <a:rPr lang="en-US" dirty="0"/>
              <a:pPr/>
              <a:t>‹#›</a:t>
            </a:fld>
            <a:endParaRPr lang="en-US" dirty="0"/>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preserve="1">
  <p:cSld name="Quot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931334" y="609600"/>
            <a:ext cx="8094134" cy="3022600"/>
          </a:xfrm>
        </p:spPr>
        <p:txBody>
          <a:bodyPr anchor="ctr">
            <a:normAutofit/>
          </a:bodyPr>
          <a:lstStyle>
            <a:lvl1pPr algn="l">
              <a:defRPr sz="4400" b="0" cap="none"/>
            </a:lvl1pPr>
          </a:lstStyle>
          <a:p>
            <a:r>
              <a:rPr lang="en-US" smtClean="0"/>
              <a:t>Click to edit Master title style</a:t>
            </a:r>
            <a:endParaRPr lang="en-US" dirty="0"/>
          </a:p>
        </p:txBody>
      </p:sp>
      <p:sp>
        <p:nvSpPr>
          <p:cNvPr id="23" name="Text Placeholder 9"/>
          <p:cNvSpPr>
            <a:spLocks noGrp="1"/>
          </p:cNvSpPr>
          <p:nvPr>
            <p:ph type="body" sz="quarter" idx="13"/>
          </p:nvPr>
        </p:nvSpPr>
        <p:spPr>
          <a:xfrm>
            <a:off x="1366139" y="3632200"/>
            <a:ext cx="7224524" cy="381000"/>
          </a:xfrm>
        </p:spPr>
        <p:txBody>
          <a:bodyPr anchor="ctr">
            <a:noAutofit/>
          </a:bodyPr>
          <a:lstStyle>
            <a:lvl1pPr marL="0" indent="0">
              <a:buFontTx/>
              <a:buNone/>
              <a:defRPr sz="1600">
                <a:solidFill>
                  <a:schemeClr val="tx1">
                    <a:lumMod val="50000"/>
                    <a:lumOff val="50000"/>
                  </a:schemeClr>
                </a:solidFill>
              </a:defRPr>
            </a:lvl1pPr>
            <a:lvl2pPr marL="457200" indent="0">
              <a:buFontTx/>
              <a:buNone/>
              <a:defRPr/>
            </a:lvl2pPr>
            <a:lvl3pPr marL="914400" indent="0">
              <a:buFontTx/>
              <a:buNone/>
              <a:defRPr/>
            </a:lvl3pPr>
            <a:lvl4pPr marL="1371600" indent="0">
              <a:buFontTx/>
              <a:buNone/>
              <a:defRPr/>
            </a:lvl4pPr>
            <a:lvl5pPr marL="1828800" indent="0">
              <a:buFontTx/>
              <a:buNone/>
              <a:defRPr/>
            </a:lvl5pPr>
          </a:lstStyle>
          <a:p>
            <a:pPr lvl="0"/>
            <a:r>
              <a:rPr lang="en-US" smtClean="0"/>
              <a:t>Edit Master text styles</a:t>
            </a:r>
          </a:p>
        </p:txBody>
      </p:sp>
      <p:sp>
        <p:nvSpPr>
          <p:cNvPr id="3" name="Text Placeholder 2"/>
          <p:cNvSpPr>
            <a:spLocks noGrp="1"/>
          </p:cNvSpPr>
          <p:nvPr>
            <p:ph type="body" idx="1"/>
          </p:nvPr>
        </p:nvSpPr>
        <p:spPr>
          <a:xfrm>
            <a:off x="677335" y="4470400"/>
            <a:ext cx="8596668" cy="1570962"/>
          </a:xfrm>
        </p:spPr>
        <p:txBody>
          <a:bodyPr anchor="ctr">
            <a:normAutofit/>
          </a:bodyPr>
          <a:lstStyle>
            <a:lvl1pPr marL="0" indent="0" algn="l">
              <a:buNone/>
              <a:defRPr sz="1800">
                <a:solidFill>
                  <a:schemeClr val="tx1">
                    <a:lumMod val="75000"/>
                    <a:lumOff val="2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smtClean="0"/>
              <a:t>Edit Master text styles</a:t>
            </a:r>
          </a:p>
        </p:txBody>
      </p:sp>
      <p:sp>
        <p:nvSpPr>
          <p:cNvPr id="4" name="Date Placeholder 3"/>
          <p:cNvSpPr>
            <a:spLocks noGrp="1"/>
          </p:cNvSpPr>
          <p:nvPr>
            <p:ph type="dt" sz="half" idx="10"/>
          </p:nvPr>
        </p:nvSpPr>
        <p:spPr/>
        <p:txBody>
          <a:bodyPr/>
          <a:lstStyle/>
          <a:p>
            <a:fld id="{B61BEF0D-F0BB-DE4B-95CE-6DB70DBA9567}" type="datetimeFigureOut">
              <a:rPr lang="en-US" dirty="0"/>
              <a:pPr/>
              <a:t>2/20/2023</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D57F1E4F-1CFF-5643-939E-217C01CDF565}" type="slidenum">
              <a:rPr lang="en-US" dirty="0"/>
              <a:pPr/>
              <a:t>‹#›</a:t>
            </a:fld>
            <a:endParaRPr lang="en-US" dirty="0"/>
          </a:p>
        </p:txBody>
      </p:sp>
      <p:sp>
        <p:nvSpPr>
          <p:cNvPr id="20" name="TextBox 19"/>
          <p:cNvSpPr txBox="1"/>
          <p:nvPr/>
        </p:nvSpPr>
        <p:spPr>
          <a:xfrm>
            <a:off x="541870" y="790378"/>
            <a:ext cx="609600" cy="584776"/>
          </a:xfrm>
          <a:prstGeom prst="rect">
            <a:avLst/>
          </a:prstGeom>
        </p:spPr>
        <p:txBody>
          <a:bodyPr vert="horz" lIns="91440" tIns="45720" rIns="91440" bIns="45720" rtlCol="0" anchor="ctr">
            <a:noAutofit/>
          </a:bodyPr>
          <a:lstStyle/>
          <a:p>
            <a:pPr lvl="0"/>
            <a:r>
              <a:rPr lang="en-US" sz="8000" baseline="0" dirty="0">
                <a:ln w="3175" cmpd="sng">
                  <a:noFill/>
                </a:ln>
                <a:solidFill>
                  <a:schemeClr val="accent1"/>
                </a:solidFill>
                <a:effectLst/>
                <a:latin typeface="Arial"/>
              </a:rPr>
              <a:t>“</a:t>
            </a:r>
          </a:p>
        </p:txBody>
      </p:sp>
      <p:sp>
        <p:nvSpPr>
          <p:cNvPr id="22" name="TextBox 21"/>
          <p:cNvSpPr txBox="1"/>
          <p:nvPr/>
        </p:nvSpPr>
        <p:spPr>
          <a:xfrm>
            <a:off x="8893011" y="2886556"/>
            <a:ext cx="609600" cy="584776"/>
          </a:xfrm>
          <a:prstGeom prst="rect">
            <a:avLst/>
          </a:prstGeom>
        </p:spPr>
        <p:txBody>
          <a:bodyPr vert="horz" lIns="91440" tIns="45720" rIns="91440" bIns="45720" rtlCol="0" anchor="ctr">
            <a:noAutofit/>
          </a:bodyPr>
          <a:lstStyle/>
          <a:p>
            <a:pPr lvl="0"/>
            <a:r>
              <a:rPr lang="en-US" sz="8000" baseline="0" dirty="0">
                <a:ln w="3175" cmpd="sng">
                  <a:noFill/>
                </a:ln>
                <a:solidFill>
                  <a:schemeClr val="accent1"/>
                </a:solidFill>
                <a:effectLst/>
                <a:latin typeface="Arial"/>
              </a:rPr>
              <a:t>”</a:t>
            </a:r>
          </a:p>
        </p:txBody>
      </p:sp>
    </p:spTree>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preserve="1">
  <p:cSld name="Name Card">
    <p:spTree>
      <p:nvGrpSpPr>
        <p:cNvPr id="1" name=""/>
        <p:cNvGrpSpPr/>
        <p:nvPr/>
      </p:nvGrpSpPr>
      <p:grpSpPr>
        <a:xfrm>
          <a:off x="0" y="0"/>
          <a:ext cx="0" cy="0"/>
          <a:chOff x="0" y="0"/>
          <a:chExt cx="0" cy="0"/>
        </a:xfrm>
      </p:grpSpPr>
      <p:sp>
        <p:nvSpPr>
          <p:cNvPr id="2" name="Title 1"/>
          <p:cNvSpPr>
            <a:spLocks noGrp="1"/>
          </p:cNvSpPr>
          <p:nvPr>
            <p:ph type="title"/>
          </p:nvPr>
        </p:nvSpPr>
        <p:spPr>
          <a:xfrm>
            <a:off x="677335" y="1931988"/>
            <a:ext cx="8596668" cy="2595460"/>
          </a:xfrm>
        </p:spPr>
        <p:txBody>
          <a:bodyPr anchor="b">
            <a:normAutofit/>
          </a:bodyPr>
          <a:lstStyle>
            <a:lvl1pPr algn="l">
              <a:defRPr sz="4400" b="0" cap="none"/>
            </a:lvl1pPr>
          </a:lstStyle>
          <a:p>
            <a:r>
              <a:rPr lang="en-US" smtClean="0"/>
              <a:t>Click to edit Master title style</a:t>
            </a:r>
            <a:endParaRPr lang="en-US" dirty="0"/>
          </a:p>
        </p:txBody>
      </p:sp>
      <p:sp>
        <p:nvSpPr>
          <p:cNvPr id="3" name="Text Placeholder 2"/>
          <p:cNvSpPr>
            <a:spLocks noGrp="1"/>
          </p:cNvSpPr>
          <p:nvPr>
            <p:ph type="body" idx="1"/>
          </p:nvPr>
        </p:nvSpPr>
        <p:spPr>
          <a:xfrm>
            <a:off x="677335" y="4527448"/>
            <a:ext cx="8596668" cy="1513914"/>
          </a:xfrm>
        </p:spPr>
        <p:txBody>
          <a:bodyPr anchor="t">
            <a:normAutofit/>
          </a:bodyPr>
          <a:lstStyle>
            <a:lvl1pPr marL="0" indent="0" algn="l">
              <a:buNone/>
              <a:defRPr sz="1800">
                <a:solidFill>
                  <a:schemeClr val="tx1">
                    <a:lumMod val="75000"/>
                    <a:lumOff val="2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smtClean="0"/>
              <a:t>Edit Master text styles</a:t>
            </a:r>
          </a:p>
        </p:txBody>
      </p:sp>
      <p:sp>
        <p:nvSpPr>
          <p:cNvPr id="4" name="Date Placeholder 3"/>
          <p:cNvSpPr>
            <a:spLocks noGrp="1"/>
          </p:cNvSpPr>
          <p:nvPr>
            <p:ph type="dt" sz="half" idx="10"/>
          </p:nvPr>
        </p:nvSpPr>
        <p:spPr/>
        <p:txBody>
          <a:bodyPr/>
          <a:lstStyle/>
          <a:p>
            <a:fld id="{B61BEF0D-F0BB-DE4B-95CE-6DB70DBA9567}" type="datetimeFigureOut">
              <a:rPr lang="en-US" dirty="0"/>
              <a:pPr/>
              <a:t>2/20/2023</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D57F1E4F-1CFF-5643-939E-217C01CDF565}" type="slidenum">
              <a:rPr lang="en-US" dirty="0"/>
              <a:pPr/>
              <a:t>‹#›</a:t>
            </a:fld>
            <a:endParaRPr lang="en-US" dirty="0"/>
          </a:p>
        </p:txBody>
      </p:sp>
    </p:spTree>
  </p:cSld>
  <p:clrMapOvr>
    <a:masterClrMapping/>
  </p:clrMapOvr>
</p:sldLayout>
</file>

<file path=ppt/slideLayouts/slideLayout13.xml><?xml version="1.0" encoding="utf-8"?>
<p:sldLayout xmlns:a="http://schemas.openxmlformats.org/drawingml/2006/main" xmlns:r="http://schemas.openxmlformats.org/officeDocument/2006/relationships" xmlns:p="http://schemas.openxmlformats.org/presentationml/2006/main" preserve="1">
  <p:cSld name="Quote Name Card">
    <p:spTree>
      <p:nvGrpSpPr>
        <p:cNvPr id="1" name=""/>
        <p:cNvGrpSpPr/>
        <p:nvPr/>
      </p:nvGrpSpPr>
      <p:grpSpPr>
        <a:xfrm>
          <a:off x="0" y="0"/>
          <a:ext cx="0" cy="0"/>
          <a:chOff x="0" y="0"/>
          <a:chExt cx="0" cy="0"/>
        </a:xfrm>
      </p:grpSpPr>
      <p:sp>
        <p:nvSpPr>
          <p:cNvPr id="2" name="Title 1"/>
          <p:cNvSpPr>
            <a:spLocks noGrp="1"/>
          </p:cNvSpPr>
          <p:nvPr>
            <p:ph type="title"/>
          </p:nvPr>
        </p:nvSpPr>
        <p:spPr>
          <a:xfrm>
            <a:off x="931334" y="609600"/>
            <a:ext cx="8094134" cy="3022600"/>
          </a:xfrm>
        </p:spPr>
        <p:txBody>
          <a:bodyPr anchor="ctr">
            <a:normAutofit/>
          </a:bodyPr>
          <a:lstStyle>
            <a:lvl1pPr algn="l">
              <a:defRPr sz="4400" b="0" cap="none"/>
            </a:lvl1pPr>
          </a:lstStyle>
          <a:p>
            <a:r>
              <a:rPr lang="en-US" smtClean="0"/>
              <a:t>Click to edit Master title style</a:t>
            </a:r>
            <a:endParaRPr lang="en-US" dirty="0"/>
          </a:p>
        </p:txBody>
      </p:sp>
      <p:sp>
        <p:nvSpPr>
          <p:cNvPr id="23" name="Text Placeholder 9"/>
          <p:cNvSpPr>
            <a:spLocks noGrp="1"/>
          </p:cNvSpPr>
          <p:nvPr>
            <p:ph type="body" sz="quarter" idx="13"/>
          </p:nvPr>
        </p:nvSpPr>
        <p:spPr>
          <a:xfrm>
            <a:off x="677332" y="4013200"/>
            <a:ext cx="8596669" cy="514248"/>
          </a:xfrm>
        </p:spPr>
        <p:txBody>
          <a:bodyPr anchor="b">
            <a:noAutofit/>
          </a:bodyPr>
          <a:lstStyle>
            <a:lvl1pPr marL="0" indent="0">
              <a:buFontTx/>
              <a:buNone/>
              <a:defRPr sz="2400">
                <a:solidFill>
                  <a:schemeClr val="tx1">
                    <a:lumMod val="75000"/>
                    <a:lumOff val="25000"/>
                  </a:schemeClr>
                </a:solidFill>
              </a:defRPr>
            </a:lvl1pPr>
            <a:lvl2pPr marL="457200" indent="0">
              <a:buFontTx/>
              <a:buNone/>
              <a:defRPr/>
            </a:lvl2pPr>
            <a:lvl3pPr marL="914400" indent="0">
              <a:buFontTx/>
              <a:buNone/>
              <a:defRPr/>
            </a:lvl3pPr>
            <a:lvl4pPr marL="1371600" indent="0">
              <a:buFontTx/>
              <a:buNone/>
              <a:defRPr/>
            </a:lvl4pPr>
            <a:lvl5pPr marL="1828800" indent="0">
              <a:buFontTx/>
              <a:buNone/>
              <a:defRPr/>
            </a:lvl5pPr>
          </a:lstStyle>
          <a:p>
            <a:pPr lvl="0"/>
            <a:r>
              <a:rPr lang="en-US" smtClean="0"/>
              <a:t>Edit Master text styles</a:t>
            </a:r>
          </a:p>
        </p:txBody>
      </p:sp>
      <p:sp>
        <p:nvSpPr>
          <p:cNvPr id="3" name="Text Placeholder 2"/>
          <p:cNvSpPr>
            <a:spLocks noGrp="1"/>
          </p:cNvSpPr>
          <p:nvPr>
            <p:ph type="body" idx="1"/>
          </p:nvPr>
        </p:nvSpPr>
        <p:spPr>
          <a:xfrm>
            <a:off x="677335" y="4527448"/>
            <a:ext cx="8596668" cy="1513914"/>
          </a:xfrm>
        </p:spPr>
        <p:txBody>
          <a:bodyPr anchor="t">
            <a:normAutofit/>
          </a:bodyPr>
          <a:lstStyle>
            <a:lvl1pPr marL="0" indent="0" algn="l">
              <a:buNone/>
              <a:defRPr sz="1800">
                <a:solidFill>
                  <a:schemeClr val="tx1">
                    <a:lumMod val="50000"/>
                    <a:lumOff val="50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smtClean="0"/>
              <a:t>Edit Master text styles</a:t>
            </a:r>
          </a:p>
        </p:txBody>
      </p:sp>
      <p:sp>
        <p:nvSpPr>
          <p:cNvPr id="4" name="Date Placeholder 3"/>
          <p:cNvSpPr>
            <a:spLocks noGrp="1"/>
          </p:cNvSpPr>
          <p:nvPr>
            <p:ph type="dt" sz="half" idx="10"/>
          </p:nvPr>
        </p:nvSpPr>
        <p:spPr/>
        <p:txBody>
          <a:bodyPr/>
          <a:lstStyle/>
          <a:p>
            <a:fld id="{B61BEF0D-F0BB-DE4B-95CE-6DB70DBA9567}" type="datetimeFigureOut">
              <a:rPr lang="en-US" dirty="0"/>
              <a:pPr/>
              <a:t>2/20/2023</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D57F1E4F-1CFF-5643-939E-217C01CDF565}" type="slidenum">
              <a:rPr lang="en-US" dirty="0"/>
              <a:pPr/>
              <a:t>‹#›</a:t>
            </a:fld>
            <a:endParaRPr lang="en-US" dirty="0"/>
          </a:p>
        </p:txBody>
      </p:sp>
      <p:sp>
        <p:nvSpPr>
          <p:cNvPr id="24" name="TextBox 23"/>
          <p:cNvSpPr txBox="1"/>
          <p:nvPr/>
        </p:nvSpPr>
        <p:spPr>
          <a:xfrm>
            <a:off x="541870" y="790378"/>
            <a:ext cx="609600" cy="584776"/>
          </a:xfrm>
          <a:prstGeom prst="rect">
            <a:avLst/>
          </a:prstGeom>
        </p:spPr>
        <p:txBody>
          <a:bodyPr vert="horz" lIns="91440" tIns="45720" rIns="91440" bIns="45720" rtlCol="0" anchor="ctr">
            <a:noAutofit/>
          </a:bodyPr>
          <a:lstStyle/>
          <a:p>
            <a:pPr lvl="0"/>
            <a:r>
              <a:rPr lang="en-US" sz="8000" baseline="0" dirty="0">
                <a:ln w="3175" cmpd="sng">
                  <a:noFill/>
                </a:ln>
                <a:solidFill>
                  <a:schemeClr val="accent1"/>
                </a:solidFill>
                <a:effectLst/>
                <a:latin typeface="Arial"/>
              </a:rPr>
              <a:t>“</a:t>
            </a:r>
          </a:p>
        </p:txBody>
      </p:sp>
      <p:sp>
        <p:nvSpPr>
          <p:cNvPr id="25" name="TextBox 24"/>
          <p:cNvSpPr txBox="1"/>
          <p:nvPr/>
        </p:nvSpPr>
        <p:spPr>
          <a:xfrm>
            <a:off x="8893011" y="2886556"/>
            <a:ext cx="609600" cy="584776"/>
          </a:xfrm>
          <a:prstGeom prst="rect">
            <a:avLst/>
          </a:prstGeom>
        </p:spPr>
        <p:txBody>
          <a:bodyPr vert="horz" lIns="91440" tIns="45720" rIns="91440" bIns="45720" rtlCol="0" anchor="ctr">
            <a:noAutofit/>
          </a:bodyPr>
          <a:lstStyle/>
          <a:p>
            <a:pPr lvl="0"/>
            <a:r>
              <a:rPr lang="en-US" sz="8000" baseline="0" dirty="0">
                <a:ln w="3175" cmpd="sng">
                  <a:noFill/>
                </a:ln>
                <a:solidFill>
                  <a:schemeClr val="accent1"/>
                </a:solidFill>
                <a:effectLst/>
                <a:latin typeface="Arial"/>
              </a:rPr>
              <a:t>”</a:t>
            </a:r>
          </a:p>
        </p:txBody>
      </p:sp>
    </p:spTree>
  </p:cSld>
  <p:clrMapOvr>
    <a:masterClrMapping/>
  </p:clrMapOvr>
</p:sldLayout>
</file>

<file path=ppt/slideLayouts/slideLayout14.xml><?xml version="1.0" encoding="utf-8"?>
<p:sldLayout xmlns:a="http://schemas.openxmlformats.org/drawingml/2006/main" xmlns:r="http://schemas.openxmlformats.org/officeDocument/2006/relationships" xmlns:p="http://schemas.openxmlformats.org/presentationml/2006/main" preserve="1">
  <p:cSld name="True or False">
    <p:spTree>
      <p:nvGrpSpPr>
        <p:cNvPr id="1" name=""/>
        <p:cNvGrpSpPr/>
        <p:nvPr/>
      </p:nvGrpSpPr>
      <p:grpSpPr>
        <a:xfrm>
          <a:off x="0" y="0"/>
          <a:ext cx="0" cy="0"/>
          <a:chOff x="0" y="0"/>
          <a:chExt cx="0" cy="0"/>
        </a:xfrm>
      </p:grpSpPr>
      <p:sp>
        <p:nvSpPr>
          <p:cNvPr id="2" name="Title 1"/>
          <p:cNvSpPr>
            <a:spLocks noGrp="1"/>
          </p:cNvSpPr>
          <p:nvPr>
            <p:ph type="title"/>
          </p:nvPr>
        </p:nvSpPr>
        <p:spPr>
          <a:xfrm>
            <a:off x="685799" y="609600"/>
            <a:ext cx="8588203" cy="3022600"/>
          </a:xfrm>
        </p:spPr>
        <p:txBody>
          <a:bodyPr anchor="ctr">
            <a:normAutofit/>
          </a:bodyPr>
          <a:lstStyle>
            <a:lvl1pPr algn="l">
              <a:defRPr sz="4400" b="0" cap="none"/>
            </a:lvl1pPr>
          </a:lstStyle>
          <a:p>
            <a:r>
              <a:rPr lang="en-US" smtClean="0"/>
              <a:t>Click to edit Master title style</a:t>
            </a:r>
            <a:endParaRPr lang="en-US" dirty="0"/>
          </a:p>
        </p:txBody>
      </p:sp>
      <p:sp>
        <p:nvSpPr>
          <p:cNvPr id="23" name="Text Placeholder 9"/>
          <p:cNvSpPr>
            <a:spLocks noGrp="1"/>
          </p:cNvSpPr>
          <p:nvPr>
            <p:ph type="body" sz="quarter" idx="13"/>
          </p:nvPr>
        </p:nvSpPr>
        <p:spPr>
          <a:xfrm>
            <a:off x="677332" y="4013200"/>
            <a:ext cx="8596669" cy="514248"/>
          </a:xfrm>
        </p:spPr>
        <p:txBody>
          <a:bodyPr anchor="b">
            <a:noAutofit/>
          </a:bodyPr>
          <a:lstStyle>
            <a:lvl1pPr marL="0" indent="0">
              <a:buFontTx/>
              <a:buNone/>
              <a:defRPr sz="2400">
                <a:solidFill>
                  <a:schemeClr val="accent1"/>
                </a:solidFill>
              </a:defRPr>
            </a:lvl1pPr>
            <a:lvl2pPr marL="457200" indent="0">
              <a:buFontTx/>
              <a:buNone/>
              <a:defRPr/>
            </a:lvl2pPr>
            <a:lvl3pPr marL="914400" indent="0">
              <a:buFontTx/>
              <a:buNone/>
              <a:defRPr/>
            </a:lvl3pPr>
            <a:lvl4pPr marL="1371600" indent="0">
              <a:buFontTx/>
              <a:buNone/>
              <a:defRPr/>
            </a:lvl4pPr>
            <a:lvl5pPr marL="1828800" indent="0">
              <a:buFontTx/>
              <a:buNone/>
              <a:defRPr/>
            </a:lvl5pPr>
          </a:lstStyle>
          <a:p>
            <a:pPr lvl="0"/>
            <a:r>
              <a:rPr lang="en-US" smtClean="0"/>
              <a:t>Edit Master text styles</a:t>
            </a:r>
          </a:p>
        </p:txBody>
      </p:sp>
      <p:sp>
        <p:nvSpPr>
          <p:cNvPr id="3" name="Text Placeholder 2"/>
          <p:cNvSpPr>
            <a:spLocks noGrp="1"/>
          </p:cNvSpPr>
          <p:nvPr>
            <p:ph type="body" idx="1"/>
          </p:nvPr>
        </p:nvSpPr>
        <p:spPr>
          <a:xfrm>
            <a:off x="677335" y="4527448"/>
            <a:ext cx="8596668" cy="1513914"/>
          </a:xfrm>
        </p:spPr>
        <p:txBody>
          <a:bodyPr anchor="t">
            <a:normAutofit/>
          </a:bodyPr>
          <a:lstStyle>
            <a:lvl1pPr marL="0" indent="0" algn="l">
              <a:buNone/>
              <a:defRPr sz="1800">
                <a:solidFill>
                  <a:schemeClr val="tx1">
                    <a:lumMod val="50000"/>
                    <a:lumOff val="50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smtClean="0"/>
              <a:t>Edit Master text styles</a:t>
            </a:r>
          </a:p>
        </p:txBody>
      </p:sp>
      <p:sp>
        <p:nvSpPr>
          <p:cNvPr id="4" name="Date Placeholder 3"/>
          <p:cNvSpPr>
            <a:spLocks noGrp="1"/>
          </p:cNvSpPr>
          <p:nvPr>
            <p:ph type="dt" sz="half" idx="10"/>
          </p:nvPr>
        </p:nvSpPr>
        <p:spPr/>
        <p:txBody>
          <a:bodyPr/>
          <a:lstStyle/>
          <a:p>
            <a:fld id="{B61BEF0D-F0BB-DE4B-95CE-6DB70DBA9567}" type="datetimeFigureOut">
              <a:rPr lang="en-US" dirty="0"/>
              <a:pPr/>
              <a:t>2/20/2023</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D57F1E4F-1CFF-5643-939E-217C01CDF565}" type="slidenum">
              <a:rPr lang="en-US" dirty="0"/>
              <a:pPr/>
              <a:t>‹#›</a:t>
            </a:fld>
            <a:endParaRPr lang="en-US" dirty="0"/>
          </a:p>
        </p:txBody>
      </p:sp>
    </p:spTree>
  </p:cSld>
  <p:clrMapOvr>
    <a:masterClrMapping/>
  </p:clrMapOvr>
</p:sldLayout>
</file>

<file path=ppt/slideLayouts/slideLayout15.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dirty="0"/>
          </a:p>
        </p:txBody>
      </p:sp>
      <p:sp>
        <p:nvSpPr>
          <p:cNvPr id="3" name="Vertical Text Placeholder 2"/>
          <p:cNvSpPr>
            <a:spLocks noGrp="1"/>
          </p:cNvSpPr>
          <p:nvPr>
            <p:ph type="body" orient="vert" idx="1"/>
          </p:nvPr>
        </p:nvSpPr>
        <p:spPr/>
        <p:txBody>
          <a:bodyPr vert="eaVert"/>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4" name="Date Placeholder 3"/>
          <p:cNvSpPr>
            <a:spLocks noGrp="1"/>
          </p:cNvSpPr>
          <p:nvPr>
            <p:ph type="dt" sz="half" idx="10"/>
          </p:nvPr>
        </p:nvSpPr>
        <p:spPr/>
        <p:txBody>
          <a:bodyPr/>
          <a:lstStyle/>
          <a:p>
            <a:fld id="{55C6B4A9-1611-4792-9094-5F34BCA07E0B}" type="datetimeFigureOut">
              <a:rPr lang="en-US" dirty="0"/>
              <a:t>2/20/2023</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89333C77-0158-454C-844F-B7AB9BD7DAD4}" type="slidenum">
              <a:rPr lang="en-US" dirty="0"/>
              <a:t>‹#›</a:t>
            </a:fld>
            <a:endParaRPr lang="en-US" dirty="0"/>
          </a:p>
        </p:txBody>
      </p:sp>
    </p:spTree>
  </p:cSld>
  <p:clrMapOvr>
    <a:masterClrMapping/>
  </p:clrMapOvr>
</p:sldLayout>
</file>

<file path=ppt/slideLayouts/slideLayout16.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7967673" y="609599"/>
            <a:ext cx="1304743" cy="5251451"/>
          </a:xfrm>
        </p:spPr>
        <p:txBody>
          <a:bodyPr vert="eaVert" anchor="ctr"/>
          <a:lstStyle/>
          <a:p>
            <a:r>
              <a:rPr lang="en-US" smtClean="0"/>
              <a:t>Click to edit Master title style</a:t>
            </a:r>
            <a:endParaRPr lang="en-US" dirty="0"/>
          </a:p>
        </p:txBody>
      </p:sp>
      <p:sp>
        <p:nvSpPr>
          <p:cNvPr id="3" name="Vertical Text Placeholder 2"/>
          <p:cNvSpPr>
            <a:spLocks noGrp="1"/>
          </p:cNvSpPr>
          <p:nvPr>
            <p:ph type="body" orient="vert" idx="1"/>
          </p:nvPr>
        </p:nvSpPr>
        <p:spPr>
          <a:xfrm>
            <a:off x="677335" y="609600"/>
            <a:ext cx="7060150" cy="5251450"/>
          </a:xfrm>
        </p:spPr>
        <p:txBody>
          <a:bodyPr vert="eaVert"/>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4" name="Date Placeholder 3"/>
          <p:cNvSpPr>
            <a:spLocks noGrp="1"/>
          </p:cNvSpPr>
          <p:nvPr>
            <p:ph type="dt" sz="half" idx="10"/>
          </p:nvPr>
        </p:nvSpPr>
        <p:spPr/>
        <p:txBody>
          <a:bodyPr/>
          <a:lstStyle/>
          <a:p>
            <a:fld id="{B61BEF0D-F0BB-DE4B-95CE-6DB70DBA9567}" type="datetimeFigureOut">
              <a:rPr lang="en-US" dirty="0"/>
              <a:pPr/>
              <a:t>2/20/2023</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D57F1E4F-1CFF-5643-939E-217C01CDF565}" type="slidenum">
              <a:rPr lang="en-US" dirty="0"/>
              <a:pPr/>
              <a:t>‹#›</a:t>
            </a:fld>
            <a:endParaRPr lang="en-US" dirty="0"/>
          </a:p>
        </p:txBody>
      </p:sp>
    </p:spTree>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slideLayout" Target="../slideLayouts/slideLayout13.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slideLayout" Target="../slideLayouts/slideLayout12.xml"/><Relationship Id="rId17" Type="http://schemas.openxmlformats.org/officeDocument/2006/relationships/theme" Target="../theme/theme1.xml"/><Relationship Id="rId2" Type="http://schemas.openxmlformats.org/officeDocument/2006/relationships/slideLayout" Target="../slideLayouts/slideLayout2.xml"/><Relationship Id="rId16" Type="http://schemas.openxmlformats.org/officeDocument/2006/relationships/slideLayout" Target="../slideLayouts/slideLayout16.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5" Type="http://schemas.openxmlformats.org/officeDocument/2006/relationships/slideLayout" Target="../slideLayouts/slideLayout1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 Id="rId14" Type="http://schemas.openxmlformats.org/officeDocument/2006/relationships/slideLayout" Target="../slideLayouts/slideLayout14.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2"/>
      </p:bgRef>
    </p:bg>
    <p:spTree>
      <p:nvGrpSpPr>
        <p:cNvPr id="1" name=""/>
        <p:cNvGrpSpPr/>
        <p:nvPr/>
      </p:nvGrpSpPr>
      <p:grpSpPr>
        <a:xfrm>
          <a:off x="0" y="0"/>
          <a:ext cx="0" cy="0"/>
          <a:chOff x="0" y="0"/>
          <a:chExt cx="0" cy="0"/>
        </a:xfrm>
      </p:grpSpPr>
      <p:grpSp>
        <p:nvGrpSpPr>
          <p:cNvPr id="8" name="Group 7"/>
          <p:cNvGrpSpPr/>
          <p:nvPr/>
        </p:nvGrpSpPr>
        <p:grpSpPr>
          <a:xfrm>
            <a:off x="0" y="-8467"/>
            <a:ext cx="12192000" cy="6866467"/>
            <a:chOff x="0" y="-8467"/>
            <a:chExt cx="12192000" cy="6866467"/>
          </a:xfrm>
        </p:grpSpPr>
        <p:cxnSp>
          <p:nvCxnSpPr>
            <p:cNvPr id="20" name="Straight Connector 19"/>
            <p:cNvCxnSpPr/>
            <p:nvPr/>
          </p:nvCxnSpPr>
          <p:spPr>
            <a:xfrm>
              <a:off x="9371012" y="0"/>
              <a:ext cx="1219200" cy="6858000"/>
            </a:xfrm>
            <a:prstGeom prst="line">
              <a:avLst/>
            </a:prstGeom>
            <a:ln w="9525">
              <a:solidFill>
                <a:schemeClr val="bg1">
                  <a:lumMod val="85000"/>
                  <a:lumOff val="15000"/>
                </a:schemeClr>
              </a:solidFill>
            </a:ln>
          </p:spPr>
          <p:style>
            <a:lnRef idx="2">
              <a:schemeClr val="accent1"/>
            </a:lnRef>
            <a:fillRef idx="0">
              <a:schemeClr val="accent1"/>
            </a:fillRef>
            <a:effectRef idx="1">
              <a:schemeClr val="accent1"/>
            </a:effectRef>
            <a:fontRef idx="minor">
              <a:schemeClr val="tx1"/>
            </a:fontRef>
          </p:style>
        </p:cxnSp>
        <p:cxnSp>
          <p:nvCxnSpPr>
            <p:cNvPr id="21" name="Straight Connector 20"/>
            <p:cNvCxnSpPr/>
            <p:nvPr/>
          </p:nvCxnSpPr>
          <p:spPr>
            <a:xfrm flipH="1">
              <a:off x="7425267" y="3681413"/>
              <a:ext cx="4763558" cy="3176587"/>
            </a:xfrm>
            <a:prstGeom prst="line">
              <a:avLst/>
            </a:prstGeom>
            <a:ln w="9525">
              <a:solidFill>
                <a:schemeClr val="bg1">
                  <a:lumMod val="85000"/>
                  <a:lumOff val="15000"/>
                </a:schemeClr>
              </a:solidFill>
            </a:ln>
          </p:spPr>
          <p:style>
            <a:lnRef idx="2">
              <a:schemeClr val="accent1"/>
            </a:lnRef>
            <a:fillRef idx="0">
              <a:schemeClr val="accent1"/>
            </a:fillRef>
            <a:effectRef idx="1">
              <a:schemeClr val="accent1"/>
            </a:effectRef>
            <a:fontRef idx="minor">
              <a:schemeClr val="tx1"/>
            </a:fontRef>
          </p:style>
        </p:cxnSp>
        <p:sp>
          <p:nvSpPr>
            <p:cNvPr id="22" name="Rectangle 23"/>
            <p:cNvSpPr/>
            <p:nvPr/>
          </p:nvSpPr>
          <p:spPr>
            <a:xfrm>
              <a:off x="9181476" y="-8467"/>
              <a:ext cx="3007349" cy="6866467"/>
            </a:xfrm>
            <a:custGeom>
              <a:avLst/>
              <a:gdLst/>
              <a:ahLst/>
              <a:cxnLst/>
              <a:rect l="l" t="t" r="r" b="b"/>
              <a:pathLst>
                <a:path w="3007349" h="6866467">
                  <a:moveTo>
                    <a:pt x="2045532" y="0"/>
                  </a:moveTo>
                  <a:lnTo>
                    <a:pt x="3007349" y="0"/>
                  </a:lnTo>
                  <a:lnTo>
                    <a:pt x="3007349" y="6866467"/>
                  </a:lnTo>
                  <a:lnTo>
                    <a:pt x="0" y="6866467"/>
                  </a:lnTo>
                  <a:lnTo>
                    <a:pt x="2045532" y="0"/>
                  </a:lnTo>
                  <a:close/>
                </a:path>
              </a:pathLst>
            </a:custGeom>
            <a:solidFill>
              <a:schemeClr val="accent1">
                <a:alpha val="30000"/>
              </a:schemeClr>
            </a:solidFill>
            <a:ln>
              <a:noFill/>
            </a:ln>
            <a:effectLst/>
          </p:spPr>
          <p:style>
            <a:lnRef idx="1">
              <a:schemeClr val="accent1"/>
            </a:lnRef>
            <a:fillRef idx="3">
              <a:schemeClr val="accent1"/>
            </a:fillRef>
            <a:effectRef idx="2">
              <a:schemeClr val="accent1"/>
            </a:effectRef>
            <a:fontRef idx="minor">
              <a:schemeClr val="lt1"/>
            </a:fontRef>
          </p:style>
        </p:sp>
        <p:sp>
          <p:nvSpPr>
            <p:cNvPr id="23" name="Rectangle 25"/>
            <p:cNvSpPr/>
            <p:nvPr/>
          </p:nvSpPr>
          <p:spPr>
            <a:xfrm>
              <a:off x="9603442" y="-8467"/>
              <a:ext cx="2588558" cy="6866467"/>
            </a:xfrm>
            <a:custGeom>
              <a:avLst/>
              <a:gdLst/>
              <a:ahLst/>
              <a:cxnLst/>
              <a:rect l="l" t="t" r="r" b="b"/>
              <a:pathLst>
                <a:path w="2573311" h="6866467">
                  <a:moveTo>
                    <a:pt x="0" y="0"/>
                  </a:moveTo>
                  <a:lnTo>
                    <a:pt x="2573311" y="0"/>
                  </a:lnTo>
                  <a:lnTo>
                    <a:pt x="2573311" y="6866467"/>
                  </a:lnTo>
                  <a:lnTo>
                    <a:pt x="1202336" y="6866467"/>
                  </a:lnTo>
                  <a:lnTo>
                    <a:pt x="0" y="0"/>
                  </a:lnTo>
                  <a:close/>
                </a:path>
              </a:pathLst>
            </a:custGeom>
            <a:solidFill>
              <a:schemeClr val="accent1">
                <a:alpha val="20000"/>
              </a:schemeClr>
            </a:solidFill>
            <a:ln>
              <a:noFill/>
            </a:ln>
            <a:effectLst/>
          </p:spPr>
          <p:style>
            <a:lnRef idx="1">
              <a:schemeClr val="accent1"/>
            </a:lnRef>
            <a:fillRef idx="3">
              <a:schemeClr val="accent1"/>
            </a:fillRef>
            <a:effectRef idx="2">
              <a:schemeClr val="accent1"/>
            </a:effectRef>
            <a:fontRef idx="minor">
              <a:schemeClr val="lt1"/>
            </a:fontRef>
          </p:style>
        </p:sp>
        <p:sp>
          <p:nvSpPr>
            <p:cNvPr id="24" name="Isosceles Triangle 23"/>
            <p:cNvSpPr/>
            <p:nvPr/>
          </p:nvSpPr>
          <p:spPr>
            <a:xfrm>
              <a:off x="8932333" y="3048000"/>
              <a:ext cx="3259667" cy="3810000"/>
            </a:xfrm>
            <a:prstGeom prst="triangle">
              <a:avLst>
                <a:gd name="adj" fmla="val 100000"/>
              </a:avLst>
            </a:prstGeom>
            <a:solidFill>
              <a:schemeClr val="accent2">
                <a:alpha val="72000"/>
              </a:schemeClr>
            </a:solidFill>
            <a:ln>
              <a:noFill/>
            </a:ln>
            <a:effectLst/>
          </p:spPr>
          <p:style>
            <a:lnRef idx="1">
              <a:schemeClr val="accent1"/>
            </a:lnRef>
            <a:fillRef idx="3">
              <a:schemeClr val="accent1"/>
            </a:fillRef>
            <a:effectRef idx="2">
              <a:schemeClr val="accent1"/>
            </a:effectRef>
            <a:fontRef idx="minor">
              <a:schemeClr val="lt1"/>
            </a:fontRef>
          </p:style>
        </p:sp>
        <p:sp>
          <p:nvSpPr>
            <p:cNvPr id="25" name="Rectangle 27"/>
            <p:cNvSpPr/>
            <p:nvPr/>
          </p:nvSpPr>
          <p:spPr>
            <a:xfrm>
              <a:off x="9334500" y="-8467"/>
              <a:ext cx="2854326" cy="6866467"/>
            </a:xfrm>
            <a:custGeom>
              <a:avLst/>
              <a:gdLst/>
              <a:ahLst/>
              <a:cxnLst/>
              <a:rect l="l" t="t" r="r" b="b"/>
              <a:pathLst>
                <a:path w="2858013" h="6866467">
                  <a:moveTo>
                    <a:pt x="0" y="0"/>
                  </a:moveTo>
                  <a:lnTo>
                    <a:pt x="2858013" y="0"/>
                  </a:lnTo>
                  <a:lnTo>
                    <a:pt x="2858013" y="6866467"/>
                  </a:lnTo>
                  <a:lnTo>
                    <a:pt x="2473942" y="6866467"/>
                  </a:lnTo>
                  <a:lnTo>
                    <a:pt x="0" y="0"/>
                  </a:lnTo>
                  <a:close/>
                </a:path>
              </a:pathLst>
            </a:custGeom>
            <a:solidFill>
              <a:schemeClr val="accent2">
                <a:lumMod val="75000"/>
                <a:alpha val="70000"/>
              </a:schemeClr>
            </a:solidFill>
            <a:ln>
              <a:noFill/>
            </a:ln>
            <a:effectLst/>
          </p:spPr>
          <p:style>
            <a:lnRef idx="1">
              <a:schemeClr val="accent1"/>
            </a:lnRef>
            <a:fillRef idx="3">
              <a:schemeClr val="accent1"/>
            </a:fillRef>
            <a:effectRef idx="2">
              <a:schemeClr val="accent1"/>
            </a:effectRef>
            <a:fontRef idx="minor">
              <a:schemeClr val="lt1"/>
            </a:fontRef>
          </p:style>
        </p:sp>
        <p:sp>
          <p:nvSpPr>
            <p:cNvPr id="26" name="Rectangle 28"/>
            <p:cNvSpPr/>
            <p:nvPr/>
          </p:nvSpPr>
          <p:spPr>
            <a:xfrm>
              <a:off x="10898730" y="-8467"/>
              <a:ext cx="1290094" cy="6866467"/>
            </a:xfrm>
            <a:custGeom>
              <a:avLst/>
              <a:gdLst/>
              <a:ahLst/>
              <a:cxnLst/>
              <a:rect l="l" t="t" r="r" b="b"/>
              <a:pathLst>
                <a:path w="1290094" h="6858000">
                  <a:moveTo>
                    <a:pt x="1019735" y="0"/>
                  </a:moveTo>
                  <a:lnTo>
                    <a:pt x="1290094" y="0"/>
                  </a:lnTo>
                  <a:lnTo>
                    <a:pt x="1290094" y="6858000"/>
                  </a:lnTo>
                  <a:lnTo>
                    <a:pt x="0" y="6858000"/>
                  </a:lnTo>
                  <a:lnTo>
                    <a:pt x="1019735" y="0"/>
                  </a:lnTo>
                  <a:close/>
                </a:path>
              </a:pathLst>
            </a:custGeom>
            <a:solidFill>
              <a:schemeClr val="accent1">
                <a:lumMod val="60000"/>
                <a:lumOff val="40000"/>
                <a:alpha val="70000"/>
              </a:schemeClr>
            </a:solidFill>
            <a:ln>
              <a:noFill/>
            </a:ln>
            <a:effectLst/>
          </p:spPr>
          <p:style>
            <a:lnRef idx="1">
              <a:schemeClr val="accent1"/>
            </a:lnRef>
            <a:fillRef idx="3">
              <a:schemeClr val="accent1"/>
            </a:fillRef>
            <a:effectRef idx="2">
              <a:schemeClr val="accent1"/>
            </a:effectRef>
            <a:fontRef idx="minor">
              <a:schemeClr val="lt1"/>
            </a:fontRef>
          </p:style>
        </p:sp>
        <p:sp>
          <p:nvSpPr>
            <p:cNvPr id="27" name="Rectangle 29"/>
            <p:cNvSpPr/>
            <p:nvPr/>
          </p:nvSpPr>
          <p:spPr>
            <a:xfrm>
              <a:off x="10938999" y="-8467"/>
              <a:ext cx="1249825" cy="6866467"/>
            </a:xfrm>
            <a:custGeom>
              <a:avLst/>
              <a:gdLst/>
              <a:ahLst/>
              <a:cxnLst/>
              <a:rect l="l" t="t" r="r" b="b"/>
              <a:pathLst>
                <a:path w="1249825" h="6858000">
                  <a:moveTo>
                    <a:pt x="0" y="0"/>
                  </a:moveTo>
                  <a:lnTo>
                    <a:pt x="1249825" y="0"/>
                  </a:lnTo>
                  <a:lnTo>
                    <a:pt x="1249825" y="6858000"/>
                  </a:lnTo>
                  <a:lnTo>
                    <a:pt x="1109382" y="6858000"/>
                  </a:lnTo>
                  <a:lnTo>
                    <a:pt x="0" y="0"/>
                  </a:lnTo>
                  <a:close/>
                </a:path>
              </a:pathLst>
            </a:custGeom>
            <a:solidFill>
              <a:schemeClr val="accent1">
                <a:alpha val="65000"/>
              </a:schemeClr>
            </a:solidFill>
            <a:ln>
              <a:noFill/>
            </a:ln>
            <a:effectLst/>
          </p:spPr>
          <p:style>
            <a:lnRef idx="1">
              <a:schemeClr val="accent1"/>
            </a:lnRef>
            <a:fillRef idx="3">
              <a:schemeClr val="accent1"/>
            </a:fillRef>
            <a:effectRef idx="2">
              <a:schemeClr val="accent1"/>
            </a:effectRef>
            <a:fontRef idx="minor">
              <a:schemeClr val="lt1"/>
            </a:fontRef>
          </p:style>
        </p:sp>
        <p:sp>
          <p:nvSpPr>
            <p:cNvPr id="28" name="Isosceles Triangle 27"/>
            <p:cNvSpPr/>
            <p:nvPr/>
          </p:nvSpPr>
          <p:spPr>
            <a:xfrm>
              <a:off x="10371666" y="3589867"/>
              <a:ext cx="1817159" cy="3268133"/>
            </a:xfrm>
            <a:prstGeom prst="triangle">
              <a:avLst>
                <a:gd name="adj" fmla="val 100000"/>
              </a:avLst>
            </a:prstGeom>
            <a:solidFill>
              <a:schemeClr val="accent1">
                <a:alpha val="80000"/>
              </a:schemeClr>
            </a:solidFill>
            <a:ln>
              <a:noFill/>
            </a:ln>
            <a:effectLst/>
          </p:spPr>
          <p:style>
            <a:lnRef idx="1">
              <a:schemeClr val="accent1"/>
            </a:lnRef>
            <a:fillRef idx="3">
              <a:schemeClr val="accent1"/>
            </a:fillRef>
            <a:effectRef idx="2">
              <a:schemeClr val="accent1"/>
            </a:effectRef>
            <a:fontRef idx="minor">
              <a:schemeClr val="lt1"/>
            </a:fontRef>
          </p:style>
        </p:sp>
        <p:sp>
          <p:nvSpPr>
            <p:cNvPr id="29" name="Isosceles Triangle 28"/>
            <p:cNvSpPr/>
            <p:nvPr/>
          </p:nvSpPr>
          <p:spPr>
            <a:xfrm>
              <a:off x="0" y="4013200"/>
              <a:ext cx="448733" cy="2844800"/>
            </a:xfrm>
            <a:prstGeom prst="triangle">
              <a:avLst>
                <a:gd name="adj" fmla="val 0"/>
              </a:avLst>
            </a:prstGeom>
            <a:solidFill>
              <a:schemeClr val="accent1">
                <a:alpha val="85000"/>
              </a:schemeClr>
            </a:solidFill>
            <a:ln>
              <a:noFill/>
            </a:ln>
            <a:effectLst/>
          </p:spPr>
          <p:style>
            <a:lnRef idx="1">
              <a:schemeClr val="accent1"/>
            </a:lnRef>
            <a:fillRef idx="3">
              <a:schemeClr val="accent1"/>
            </a:fillRef>
            <a:effectRef idx="2">
              <a:schemeClr val="accent1"/>
            </a:effectRef>
            <a:fontRef idx="minor">
              <a:schemeClr val="lt1"/>
            </a:fontRef>
          </p:style>
        </p:sp>
      </p:grpSp>
      <p:sp>
        <p:nvSpPr>
          <p:cNvPr id="2" name="Title Placeholder 1"/>
          <p:cNvSpPr>
            <a:spLocks noGrp="1"/>
          </p:cNvSpPr>
          <p:nvPr>
            <p:ph type="title"/>
          </p:nvPr>
        </p:nvSpPr>
        <p:spPr>
          <a:xfrm>
            <a:off x="677334" y="609600"/>
            <a:ext cx="8596668" cy="1320800"/>
          </a:xfrm>
          <a:prstGeom prst="rect">
            <a:avLst/>
          </a:prstGeom>
        </p:spPr>
        <p:txBody>
          <a:bodyPr vert="horz" lIns="91440" tIns="45720" rIns="91440" bIns="45720" rtlCol="0" anchor="t">
            <a:normAutofit/>
          </a:bodyPr>
          <a:lstStyle/>
          <a:p>
            <a:r>
              <a:rPr lang="en-US" smtClean="0"/>
              <a:t>Click to edit Master title style</a:t>
            </a:r>
            <a:endParaRPr lang="en-US" dirty="0"/>
          </a:p>
        </p:txBody>
      </p:sp>
      <p:sp>
        <p:nvSpPr>
          <p:cNvPr id="3" name="Text Placeholder 2"/>
          <p:cNvSpPr>
            <a:spLocks noGrp="1"/>
          </p:cNvSpPr>
          <p:nvPr>
            <p:ph type="body" idx="1"/>
          </p:nvPr>
        </p:nvSpPr>
        <p:spPr>
          <a:xfrm>
            <a:off x="677334" y="2160589"/>
            <a:ext cx="8596668" cy="3880773"/>
          </a:xfrm>
          <a:prstGeom prst="rect">
            <a:avLst/>
          </a:prstGeom>
        </p:spPr>
        <p:txBody>
          <a:bodyPr vert="horz" lIns="91440" tIns="45720" rIns="91440" bIns="45720" rtlCol="0">
            <a:normAutofit/>
          </a:bodyPr>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4" name="Date Placeholder 3"/>
          <p:cNvSpPr>
            <a:spLocks noGrp="1"/>
          </p:cNvSpPr>
          <p:nvPr>
            <p:ph type="dt" sz="half" idx="2"/>
          </p:nvPr>
        </p:nvSpPr>
        <p:spPr>
          <a:xfrm>
            <a:off x="7205133" y="6041362"/>
            <a:ext cx="911939" cy="365125"/>
          </a:xfrm>
          <a:prstGeom prst="rect">
            <a:avLst/>
          </a:prstGeom>
        </p:spPr>
        <p:txBody>
          <a:bodyPr vert="horz" lIns="91440" tIns="45720" rIns="91440" bIns="45720" rtlCol="0" anchor="ctr"/>
          <a:lstStyle>
            <a:lvl1pPr algn="r">
              <a:defRPr sz="900">
                <a:solidFill>
                  <a:schemeClr val="tx1">
                    <a:tint val="75000"/>
                  </a:schemeClr>
                </a:solidFill>
              </a:defRPr>
            </a:lvl1pPr>
          </a:lstStyle>
          <a:p>
            <a:fld id="{B61BEF0D-F0BB-DE4B-95CE-6DB70DBA9567}" type="datetimeFigureOut">
              <a:rPr lang="en-US" dirty="0"/>
              <a:pPr/>
              <a:t>2/20/2023</a:t>
            </a:fld>
            <a:endParaRPr lang="en-US" dirty="0"/>
          </a:p>
        </p:txBody>
      </p:sp>
      <p:sp>
        <p:nvSpPr>
          <p:cNvPr id="5" name="Footer Placeholder 4"/>
          <p:cNvSpPr>
            <a:spLocks noGrp="1"/>
          </p:cNvSpPr>
          <p:nvPr>
            <p:ph type="ftr" sz="quarter" idx="3"/>
          </p:nvPr>
        </p:nvSpPr>
        <p:spPr>
          <a:xfrm>
            <a:off x="677334" y="6041362"/>
            <a:ext cx="6297612" cy="365125"/>
          </a:xfrm>
          <a:prstGeom prst="rect">
            <a:avLst/>
          </a:prstGeom>
        </p:spPr>
        <p:txBody>
          <a:bodyPr vert="horz" lIns="91440" tIns="45720" rIns="91440" bIns="45720" rtlCol="0" anchor="ctr"/>
          <a:lstStyle>
            <a:lvl1pPr algn="l">
              <a:defRPr sz="900">
                <a:solidFill>
                  <a:schemeClr val="tx1">
                    <a:tint val="75000"/>
                  </a:schemeClr>
                </a:solidFill>
              </a:defRPr>
            </a:lvl1pPr>
          </a:lstStyle>
          <a:p>
            <a:endParaRPr lang="en-US" dirty="0"/>
          </a:p>
        </p:txBody>
      </p:sp>
      <p:sp>
        <p:nvSpPr>
          <p:cNvPr id="6" name="Slide Number Placeholder 5"/>
          <p:cNvSpPr>
            <a:spLocks noGrp="1"/>
          </p:cNvSpPr>
          <p:nvPr>
            <p:ph type="sldNum" sz="quarter" idx="4"/>
          </p:nvPr>
        </p:nvSpPr>
        <p:spPr>
          <a:xfrm>
            <a:off x="8590663" y="6041362"/>
            <a:ext cx="683339" cy="365125"/>
          </a:xfrm>
          <a:prstGeom prst="rect">
            <a:avLst/>
          </a:prstGeom>
        </p:spPr>
        <p:txBody>
          <a:bodyPr vert="horz" lIns="91440" tIns="45720" rIns="91440" bIns="45720" rtlCol="0" anchor="ctr"/>
          <a:lstStyle>
            <a:lvl1pPr algn="r">
              <a:defRPr sz="900">
                <a:solidFill>
                  <a:schemeClr val="accent1"/>
                </a:solidFill>
              </a:defRPr>
            </a:lvl1pPr>
          </a:lstStyle>
          <a:p>
            <a:fld id="{D57F1E4F-1CFF-5643-939E-217C01CDF565}" type="slidenum">
              <a:rPr lang="en-US" dirty="0"/>
              <a:pPr/>
              <a:t>‹#›</a:t>
            </a:fld>
            <a:endParaRPr lang="en-US" dirty="0"/>
          </a:p>
        </p:txBody>
      </p:sp>
    </p:spTree>
  </p:cSld>
  <p:clrMap bg1="dk1" tx1="lt1" bg2="dk2" tx2="lt2" accent1="accent1" accent2="accent2" accent3="accent3" accent4="accent4" accent5="accent5" accent6="accent6" hlink="hlink" folHlink="folHlink"/>
  <p:sldLayoutIdLst>
    <p:sldLayoutId id="2147483649" r:id="rId1"/>
    <p:sldLayoutId id="2147483650" r:id="rId2"/>
    <p:sldLayoutId id="2147483651" r:id="rId3"/>
    <p:sldLayoutId id="2147483665" r:id="rId4"/>
    <p:sldLayoutId id="2147483653" r:id="rId5"/>
    <p:sldLayoutId id="2147483654" r:id="rId6"/>
    <p:sldLayoutId id="2147483655" r:id="rId7"/>
    <p:sldLayoutId id="2147483666" r:id="rId8"/>
    <p:sldLayoutId id="2147483657" r:id="rId9"/>
    <p:sldLayoutId id="2147483660" r:id="rId10"/>
    <p:sldLayoutId id="2147483661" r:id="rId11"/>
    <p:sldLayoutId id="2147483662" r:id="rId12"/>
    <p:sldLayoutId id="2147483663" r:id="rId13"/>
    <p:sldLayoutId id="2147483664" r:id="rId14"/>
    <p:sldLayoutId id="2147483667" r:id="rId15"/>
    <p:sldLayoutId id="2147483659" r:id="rId16"/>
  </p:sldLayoutIdLst>
  <p:txStyles>
    <p:titleStyle>
      <a:lvl1pPr algn="l" defTabSz="457200" rtl="0" eaLnBrk="1" latinLnBrk="0" hangingPunct="1">
        <a:spcBef>
          <a:spcPct val="0"/>
        </a:spcBef>
        <a:buNone/>
        <a:defRPr sz="3600" kern="1200">
          <a:solidFill>
            <a:schemeClr val="accent1"/>
          </a:solidFill>
          <a:latin typeface="+mj-lt"/>
          <a:ea typeface="+mj-ea"/>
          <a:cs typeface="+mj-cs"/>
        </a:defRPr>
      </a:lvl1pPr>
      <a:lvl2pPr eaLnBrk="1" hangingPunct="1">
        <a:defRPr>
          <a:solidFill>
            <a:schemeClr val="tx2"/>
          </a:solidFill>
        </a:defRPr>
      </a:lvl2pPr>
      <a:lvl3pPr eaLnBrk="1" hangingPunct="1">
        <a:defRPr>
          <a:solidFill>
            <a:schemeClr val="tx2"/>
          </a:solidFill>
        </a:defRPr>
      </a:lvl3pPr>
      <a:lvl4pPr eaLnBrk="1" hangingPunct="1">
        <a:defRPr>
          <a:solidFill>
            <a:schemeClr val="tx2"/>
          </a:solidFill>
        </a:defRPr>
      </a:lvl4pPr>
      <a:lvl5pPr eaLnBrk="1" hangingPunct="1">
        <a:defRPr>
          <a:solidFill>
            <a:schemeClr val="tx2"/>
          </a:solidFill>
        </a:defRPr>
      </a:lvl5pPr>
      <a:lvl6pPr eaLnBrk="1" hangingPunct="1">
        <a:defRPr>
          <a:solidFill>
            <a:schemeClr val="tx2"/>
          </a:solidFill>
        </a:defRPr>
      </a:lvl6pPr>
      <a:lvl7pPr eaLnBrk="1" hangingPunct="1">
        <a:defRPr>
          <a:solidFill>
            <a:schemeClr val="tx2"/>
          </a:solidFill>
        </a:defRPr>
      </a:lvl7pPr>
      <a:lvl8pPr eaLnBrk="1" hangingPunct="1">
        <a:defRPr>
          <a:solidFill>
            <a:schemeClr val="tx2"/>
          </a:solidFill>
        </a:defRPr>
      </a:lvl8pPr>
      <a:lvl9pPr eaLnBrk="1" hangingPunct="1">
        <a:defRPr>
          <a:solidFill>
            <a:schemeClr val="tx2"/>
          </a:solidFill>
        </a:defRPr>
      </a:lvl9pPr>
    </p:titleStyle>
    <p:bodyStyle>
      <a:lvl1pPr marL="342900" indent="-342900" algn="l" defTabSz="457200" rtl="0" eaLnBrk="1" latinLnBrk="0" hangingPunct="1">
        <a:spcBef>
          <a:spcPts val="1000"/>
        </a:spcBef>
        <a:spcAft>
          <a:spcPts val="0"/>
        </a:spcAft>
        <a:buClr>
          <a:schemeClr val="accent1"/>
        </a:buClr>
        <a:buSzPct val="80000"/>
        <a:buFont typeface="Wingdings 3" charset="2"/>
        <a:buChar char=""/>
        <a:defRPr sz="1800" kern="1200">
          <a:solidFill>
            <a:schemeClr val="tx1">
              <a:lumMod val="75000"/>
              <a:lumOff val="25000"/>
            </a:schemeClr>
          </a:solidFill>
          <a:latin typeface="+mn-lt"/>
          <a:ea typeface="+mn-ea"/>
          <a:cs typeface="+mn-cs"/>
        </a:defRPr>
      </a:lvl1pPr>
      <a:lvl2pPr marL="742950" indent="-285750" algn="l" defTabSz="457200" rtl="0" eaLnBrk="1" latinLnBrk="0" hangingPunct="1">
        <a:spcBef>
          <a:spcPts val="1000"/>
        </a:spcBef>
        <a:spcAft>
          <a:spcPts val="0"/>
        </a:spcAft>
        <a:buClr>
          <a:schemeClr val="accent1"/>
        </a:buClr>
        <a:buSzPct val="80000"/>
        <a:buFont typeface="Wingdings 3" charset="2"/>
        <a:buChar char=""/>
        <a:defRPr sz="1600" kern="1200">
          <a:solidFill>
            <a:schemeClr val="tx1">
              <a:lumMod val="75000"/>
              <a:lumOff val="25000"/>
            </a:schemeClr>
          </a:solidFill>
          <a:latin typeface="+mn-lt"/>
          <a:ea typeface="+mn-ea"/>
          <a:cs typeface="+mn-cs"/>
        </a:defRPr>
      </a:lvl2pPr>
      <a:lvl3pPr marL="1143000" indent="-228600" algn="l" defTabSz="457200" rtl="0" eaLnBrk="1" latinLnBrk="0" hangingPunct="1">
        <a:spcBef>
          <a:spcPts val="1000"/>
        </a:spcBef>
        <a:spcAft>
          <a:spcPts val="0"/>
        </a:spcAft>
        <a:buClr>
          <a:schemeClr val="accent1"/>
        </a:buClr>
        <a:buSzPct val="80000"/>
        <a:buFont typeface="Wingdings 3" charset="2"/>
        <a:buChar char=""/>
        <a:defRPr sz="1400" kern="1200">
          <a:solidFill>
            <a:schemeClr val="tx1">
              <a:lumMod val="75000"/>
              <a:lumOff val="25000"/>
            </a:schemeClr>
          </a:solidFill>
          <a:latin typeface="+mn-lt"/>
          <a:ea typeface="+mn-ea"/>
          <a:cs typeface="+mn-cs"/>
        </a:defRPr>
      </a:lvl3pPr>
      <a:lvl4pPr marL="1600200" indent="-228600" algn="l" defTabSz="457200" rtl="0" eaLnBrk="1" latinLnBrk="0" hangingPunct="1">
        <a:spcBef>
          <a:spcPts val="1000"/>
        </a:spcBef>
        <a:spcAft>
          <a:spcPts val="0"/>
        </a:spcAft>
        <a:buClr>
          <a:schemeClr val="accent1"/>
        </a:buClr>
        <a:buSzPct val="80000"/>
        <a:buFont typeface="Wingdings 3" charset="2"/>
        <a:buChar char=""/>
        <a:defRPr sz="1200" kern="1200">
          <a:solidFill>
            <a:schemeClr val="tx1">
              <a:lumMod val="75000"/>
              <a:lumOff val="25000"/>
            </a:schemeClr>
          </a:solidFill>
          <a:latin typeface="+mn-lt"/>
          <a:ea typeface="+mn-ea"/>
          <a:cs typeface="+mn-cs"/>
        </a:defRPr>
      </a:lvl4pPr>
      <a:lvl5pPr marL="2057400" indent="-228600" algn="l" defTabSz="457200" rtl="0" eaLnBrk="1" latinLnBrk="0" hangingPunct="1">
        <a:spcBef>
          <a:spcPts val="1000"/>
        </a:spcBef>
        <a:spcAft>
          <a:spcPts val="0"/>
        </a:spcAft>
        <a:buClr>
          <a:schemeClr val="accent1"/>
        </a:buClr>
        <a:buSzPct val="80000"/>
        <a:buFont typeface="Wingdings 3" charset="2"/>
        <a:buChar char=""/>
        <a:defRPr sz="1200" kern="1200">
          <a:solidFill>
            <a:schemeClr val="tx1">
              <a:lumMod val="75000"/>
              <a:lumOff val="25000"/>
            </a:schemeClr>
          </a:solidFill>
          <a:latin typeface="+mn-lt"/>
          <a:ea typeface="+mn-ea"/>
          <a:cs typeface="+mn-cs"/>
        </a:defRPr>
      </a:lvl5pPr>
      <a:lvl6pPr marL="2514600" indent="-228600" algn="l" defTabSz="457200" rtl="0" eaLnBrk="1" latinLnBrk="0" hangingPunct="1">
        <a:spcBef>
          <a:spcPts val="1000"/>
        </a:spcBef>
        <a:spcAft>
          <a:spcPts val="0"/>
        </a:spcAft>
        <a:buClr>
          <a:schemeClr val="accent1"/>
        </a:buClr>
        <a:buSzPct val="80000"/>
        <a:buFont typeface="Wingdings 3" charset="2"/>
        <a:buChar char=""/>
        <a:defRPr sz="1200" kern="1200">
          <a:solidFill>
            <a:schemeClr val="tx1">
              <a:lumMod val="75000"/>
              <a:lumOff val="25000"/>
            </a:schemeClr>
          </a:solidFill>
          <a:latin typeface="+mn-lt"/>
          <a:ea typeface="+mn-ea"/>
          <a:cs typeface="+mn-cs"/>
        </a:defRPr>
      </a:lvl6pPr>
      <a:lvl7pPr marL="2971800" indent="-228600" algn="l" defTabSz="457200" rtl="0" eaLnBrk="1" latinLnBrk="0" hangingPunct="1">
        <a:spcBef>
          <a:spcPts val="1000"/>
        </a:spcBef>
        <a:spcAft>
          <a:spcPts val="0"/>
        </a:spcAft>
        <a:buClr>
          <a:schemeClr val="accent1"/>
        </a:buClr>
        <a:buSzPct val="80000"/>
        <a:buFont typeface="Wingdings 3" charset="2"/>
        <a:buChar char=""/>
        <a:defRPr sz="1200" kern="1200">
          <a:solidFill>
            <a:schemeClr val="tx1">
              <a:lumMod val="75000"/>
              <a:lumOff val="25000"/>
            </a:schemeClr>
          </a:solidFill>
          <a:latin typeface="+mn-lt"/>
          <a:ea typeface="+mn-ea"/>
          <a:cs typeface="+mn-cs"/>
        </a:defRPr>
      </a:lvl7pPr>
      <a:lvl8pPr marL="3429000" indent="-228600" algn="l" defTabSz="457200" rtl="0" eaLnBrk="1" latinLnBrk="0" hangingPunct="1">
        <a:spcBef>
          <a:spcPts val="1000"/>
        </a:spcBef>
        <a:spcAft>
          <a:spcPts val="0"/>
        </a:spcAft>
        <a:buClr>
          <a:schemeClr val="accent1"/>
        </a:buClr>
        <a:buSzPct val="80000"/>
        <a:buFont typeface="Wingdings 3" charset="2"/>
        <a:buChar char=""/>
        <a:defRPr sz="1200" kern="1200">
          <a:solidFill>
            <a:schemeClr val="tx1">
              <a:lumMod val="75000"/>
              <a:lumOff val="25000"/>
            </a:schemeClr>
          </a:solidFill>
          <a:latin typeface="+mn-lt"/>
          <a:ea typeface="+mn-ea"/>
          <a:cs typeface="+mn-cs"/>
        </a:defRPr>
      </a:lvl8pPr>
      <a:lvl9pPr marL="3886200" indent="-228600" algn="l" defTabSz="457200" rtl="0" eaLnBrk="1" latinLnBrk="0" hangingPunct="1">
        <a:spcBef>
          <a:spcPts val="1000"/>
        </a:spcBef>
        <a:spcAft>
          <a:spcPts val="0"/>
        </a:spcAft>
        <a:buClr>
          <a:schemeClr val="accent1"/>
        </a:buClr>
        <a:buSzPct val="80000"/>
        <a:buFont typeface="Wingdings 3" charset="2"/>
        <a:buChar char=""/>
        <a:defRPr sz="1200" kern="1200">
          <a:solidFill>
            <a:schemeClr val="tx1">
              <a:lumMod val="75000"/>
              <a:lumOff val="25000"/>
            </a:schemeClr>
          </a:solidFill>
          <a:latin typeface="+mn-lt"/>
          <a:ea typeface="+mn-ea"/>
          <a:cs typeface="+mn-cs"/>
        </a:defRPr>
      </a:lvl9pPr>
    </p:bodyStyle>
    <p:other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2" Type="http://schemas.openxmlformats.org/officeDocument/2006/relationships/image" Target="../media/image1.jpg"/><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2" Type="http://schemas.openxmlformats.org/officeDocument/2006/relationships/image" Target="../media/image2.jpg"/><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2" Type="http://schemas.openxmlformats.org/officeDocument/2006/relationships/image" Target="../media/image3.jpg"/><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2" Type="http://schemas.openxmlformats.org/officeDocument/2006/relationships/image" Target="../media/image4.jpg"/><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2" Type="http://schemas.openxmlformats.org/officeDocument/2006/relationships/image" Target="../media/image5.jpg"/><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ctrTitle"/>
          </p:nvPr>
        </p:nvSpPr>
        <p:spPr/>
        <p:txBody>
          <a:bodyPr/>
          <a:lstStyle/>
          <a:p>
            <a:pPr algn="ctr"/>
            <a:r>
              <a:rPr lang="en-US" dirty="0" smtClean="0"/>
              <a:t>Our learning environment #6</a:t>
            </a:r>
            <a:endParaRPr lang="en-GB" dirty="0"/>
          </a:p>
        </p:txBody>
      </p:sp>
      <p:sp>
        <p:nvSpPr>
          <p:cNvPr id="3" name="Subtitle 2"/>
          <p:cNvSpPr>
            <a:spLocks noGrp="1"/>
          </p:cNvSpPr>
          <p:nvPr>
            <p:ph type="subTitle" idx="1"/>
          </p:nvPr>
        </p:nvSpPr>
        <p:spPr/>
        <p:txBody>
          <a:bodyPr/>
          <a:lstStyle/>
          <a:p>
            <a:pPr algn="ctr"/>
            <a:r>
              <a:rPr lang="en-US" dirty="0" smtClean="0"/>
              <a:t>February 2023</a:t>
            </a:r>
            <a:endParaRPr lang="en-GB" dirty="0"/>
          </a:p>
        </p:txBody>
      </p:sp>
    </p:spTree>
    <p:extLst>
      <p:ext uri="{BB962C8B-B14F-4D97-AF65-F5344CB8AC3E}">
        <p14:creationId xmlns:p14="http://schemas.microsoft.com/office/powerpoint/2010/main" val="4182515211"/>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smtClean="0"/>
              <a:t>Y3’s knowledge map is used and added to all the time. 	</a:t>
            </a:r>
            <a:endParaRPr lang="en-GB" dirty="0"/>
          </a:p>
        </p:txBody>
      </p:sp>
      <p:pic>
        <p:nvPicPr>
          <p:cNvPr id="4" name="Content Placeholder 3"/>
          <p:cNvPicPr>
            <a:picLocks noGrp="1" noChangeAspect="1"/>
          </p:cNvPicPr>
          <p:nvPr>
            <p:ph idx="1"/>
          </p:nvPr>
        </p:nvPicPr>
        <p:blipFill>
          <a:blip r:embed="rId2">
            <a:extLst>
              <a:ext uri="{28A0092B-C50C-407E-A947-70E740481C1C}">
                <a14:useLocalDpi xmlns:a14="http://schemas.microsoft.com/office/drawing/2010/main" val="0"/>
              </a:ext>
            </a:extLst>
          </a:blip>
          <a:stretch>
            <a:fillRect/>
          </a:stretch>
        </p:blipFill>
        <p:spPr>
          <a:xfrm>
            <a:off x="677334" y="2160588"/>
            <a:ext cx="8596668" cy="4344715"/>
          </a:xfrm>
        </p:spPr>
      </p:pic>
    </p:spTree>
    <p:extLst>
      <p:ext uri="{BB962C8B-B14F-4D97-AF65-F5344CB8AC3E}">
        <p14:creationId xmlns:p14="http://schemas.microsoft.com/office/powerpoint/2010/main" val="673915425"/>
      </p:ext>
    </p:extLst>
  </p:cSld>
  <p:clrMapOvr>
    <a:masterClrMapping/>
  </p:clrMapOvr>
  <p:timing>
    <p:tnLst>
      <p:par>
        <p:cTn id="1" dur="indefinite" restart="never" nodeType="tmRoot"/>
      </p:par>
    </p:tn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fontScale="90000"/>
          </a:bodyPr>
          <a:lstStyle/>
          <a:p>
            <a:r>
              <a:rPr lang="en-US" dirty="0" smtClean="0"/>
              <a:t>The whole school timeline</a:t>
            </a:r>
            <a:br>
              <a:rPr lang="en-US" dirty="0" smtClean="0"/>
            </a:br>
            <a:r>
              <a:rPr lang="en-US" dirty="0" smtClean="0"/>
              <a:t> is in every class. It runs </a:t>
            </a:r>
            <a:br>
              <a:rPr lang="en-US" dirty="0" smtClean="0"/>
            </a:br>
            <a:r>
              <a:rPr lang="en-US" dirty="0" smtClean="0"/>
              <a:t>through history from the </a:t>
            </a:r>
            <a:br>
              <a:rPr lang="en-US" dirty="0" smtClean="0"/>
            </a:br>
            <a:r>
              <a:rPr lang="en-US" dirty="0" smtClean="0"/>
              <a:t>Stone Age to the reign of </a:t>
            </a:r>
            <a:br>
              <a:rPr lang="en-US" dirty="0" smtClean="0"/>
            </a:br>
            <a:r>
              <a:rPr lang="en-US" dirty="0" smtClean="0"/>
              <a:t>King Charles III.</a:t>
            </a:r>
            <a:br>
              <a:rPr lang="en-US" dirty="0" smtClean="0"/>
            </a:br>
            <a:r>
              <a:rPr lang="en-US" dirty="0" smtClean="0"/>
              <a:t>It is subtly adapted by each </a:t>
            </a:r>
            <a:br>
              <a:rPr lang="en-US" dirty="0" smtClean="0"/>
            </a:br>
            <a:r>
              <a:rPr lang="en-US" dirty="0" smtClean="0"/>
              <a:t>year group. In Y4’s case, </a:t>
            </a:r>
            <a:br>
              <a:rPr lang="en-US" dirty="0" smtClean="0"/>
            </a:br>
            <a:r>
              <a:rPr lang="en-US" dirty="0" smtClean="0"/>
              <a:t>they have added BC and AD.  </a:t>
            </a:r>
            <a:endParaRPr lang="en-GB" dirty="0"/>
          </a:p>
        </p:txBody>
      </p:sp>
      <p:pic>
        <p:nvPicPr>
          <p:cNvPr id="8" name="Content Placeholder 7"/>
          <p:cNvPicPr>
            <a:picLocks noGrp="1" noChangeAspect="1"/>
          </p:cNvPicPr>
          <p:nvPr>
            <p:ph idx="1"/>
          </p:nvPr>
        </p:nvPicPr>
        <p:blipFill>
          <a:blip r:embed="rId2">
            <a:extLst>
              <a:ext uri="{28A0092B-C50C-407E-A947-70E740481C1C}">
                <a14:useLocalDpi xmlns:a14="http://schemas.microsoft.com/office/drawing/2010/main" val="0"/>
              </a:ext>
            </a:extLst>
          </a:blip>
          <a:stretch>
            <a:fillRect/>
          </a:stretch>
        </p:blipFill>
        <p:spPr>
          <a:xfrm>
            <a:off x="6011159" y="609600"/>
            <a:ext cx="5175249" cy="3881437"/>
          </a:xfrm>
        </p:spPr>
      </p:pic>
    </p:spTree>
    <p:extLst>
      <p:ext uri="{BB962C8B-B14F-4D97-AF65-F5344CB8AC3E}">
        <p14:creationId xmlns:p14="http://schemas.microsoft.com/office/powerpoint/2010/main" val="1607078773"/>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fontScale="90000"/>
          </a:bodyPr>
          <a:lstStyle/>
          <a:p>
            <a:r>
              <a:rPr lang="en-US" dirty="0" smtClean="0"/>
              <a:t>The displays, including Y4’s food chains science displays are added to as the learning sequence progresses. </a:t>
            </a:r>
            <a:endParaRPr lang="en-GB" dirty="0"/>
          </a:p>
        </p:txBody>
      </p:sp>
      <p:pic>
        <p:nvPicPr>
          <p:cNvPr id="8" name="Content Placeholder 7"/>
          <p:cNvPicPr>
            <a:picLocks noGrp="1" noChangeAspect="1"/>
          </p:cNvPicPr>
          <p:nvPr>
            <p:ph idx="1"/>
          </p:nvPr>
        </p:nvPicPr>
        <p:blipFill>
          <a:blip r:embed="rId2">
            <a:extLst>
              <a:ext uri="{28A0092B-C50C-407E-A947-70E740481C1C}">
                <a14:useLocalDpi xmlns:a14="http://schemas.microsoft.com/office/drawing/2010/main" val="0"/>
              </a:ext>
            </a:extLst>
          </a:blip>
          <a:stretch>
            <a:fillRect/>
          </a:stretch>
        </p:blipFill>
        <p:spPr>
          <a:xfrm>
            <a:off x="677334" y="2203269"/>
            <a:ext cx="8596668" cy="4362993"/>
          </a:xfrm>
        </p:spPr>
      </p:pic>
    </p:spTree>
    <p:extLst>
      <p:ext uri="{BB962C8B-B14F-4D97-AF65-F5344CB8AC3E}">
        <p14:creationId xmlns:p14="http://schemas.microsoft.com/office/powerpoint/2010/main" val="102444378"/>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fontScale="90000"/>
          </a:bodyPr>
          <a:lstStyle/>
          <a:p>
            <a:r>
              <a:rPr lang="en-US" dirty="0" smtClean="0"/>
              <a:t>Y4 have added a great </a:t>
            </a:r>
            <a:br>
              <a:rPr lang="en-US" dirty="0" smtClean="0"/>
            </a:br>
            <a:r>
              <a:rPr lang="en-US" dirty="0" smtClean="0"/>
              <a:t>deal of key information </a:t>
            </a:r>
            <a:br>
              <a:rPr lang="en-US" dirty="0" smtClean="0"/>
            </a:br>
            <a:r>
              <a:rPr lang="en-US" dirty="0" smtClean="0"/>
              <a:t>about the Maya to their </a:t>
            </a:r>
            <a:br>
              <a:rPr lang="en-US" dirty="0" smtClean="0"/>
            </a:br>
            <a:r>
              <a:rPr lang="en-US" dirty="0" smtClean="0"/>
              <a:t>knowledge map. This </a:t>
            </a:r>
            <a:br>
              <a:rPr lang="en-US" dirty="0" smtClean="0"/>
            </a:br>
            <a:r>
              <a:rPr lang="en-US" dirty="0" smtClean="0"/>
              <a:t>includes the Maya </a:t>
            </a:r>
            <a:br>
              <a:rPr lang="en-US" dirty="0" smtClean="0"/>
            </a:br>
            <a:r>
              <a:rPr lang="en-US" dirty="0" smtClean="0"/>
              <a:t>religion and gods, their </a:t>
            </a:r>
            <a:br>
              <a:rPr lang="en-US" dirty="0" smtClean="0"/>
            </a:br>
            <a:r>
              <a:rPr lang="en-US" dirty="0" smtClean="0"/>
              <a:t>sports, their diet, their </a:t>
            </a:r>
            <a:br>
              <a:rPr lang="en-US" dirty="0" smtClean="0"/>
            </a:br>
            <a:r>
              <a:rPr lang="en-US" dirty="0" smtClean="0"/>
              <a:t>pyramids and their </a:t>
            </a:r>
            <a:br>
              <a:rPr lang="en-US" dirty="0" smtClean="0"/>
            </a:br>
            <a:r>
              <a:rPr lang="en-US" dirty="0" smtClean="0"/>
              <a:t>writing.  </a:t>
            </a:r>
            <a:endParaRPr lang="en-GB" dirty="0"/>
          </a:p>
        </p:txBody>
      </p:sp>
      <p:pic>
        <p:nvPicPr>
          <p:cNvPr id="6" name="Content Placeholder 5"/>
          <p:cNvPicPr>
            <a:picLocks noGrp="1" noChangeAspect="1"/>
          </p:cNvPicPr>
          <p:nvPr>
            <p:ph idx="1"/>
          </p:nvPr>
        </p:nvPicPr>
        <p:blipFill>
          <a:blip r:embed="rId2">
            <a:extLst>
              <a:ext uri="{28A0092B-C50C-407E-A947-70E740481C1C}">
                <a14:useLocalDpi xmlns:a14="http://schemas.microsoft.com/office/drawing/2010/main" val="0"/>
              </a:ext>
            </a:extLst>
          </a:blip>
          <a:stretch>
            <a:fillRect/>
          </a:stretch>
        </p:blipFill>
        <p:spPr>
          <a:xfrm>
            <a:off x="5501708" y="803836"/>
            <a:ext cx="5175249" cy="3881437"/>
          </a:xfrm>
        </p:spPr>
      </p:pic>
    </p:spTree>
    <p:extLst>
      <p:ext uri="{BB962C8B-B14F-4D97-AF65-F5344CB8AC3E}">
        <p14:creationId xmlns:p14="http://schemas.microsoft.com/office/powerpoint/2010/main" val="2606381828"/>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fontScale="90000"/>
          </a:bodyPr>
          <a:lstStyle/>
          <a:p>
            <a:r>
              <a:rPr lang="en-US" dirty="0" smtClean="0"/>
              <a:t>Y4 use their knowledge </a:t>
            </a:r>
            <a:br>
              <a:rPr lang="en-US" dirty="0" smtClean="0"/>
            </a:br>
            <a:r>
              <a:rPr lang="en-US" dirty="0" smtClean="0"/>
              <a:t>map as an ongoing, </a:t>
            </a:r>
            <a:br>
              <a:rPr lang="en-US" dirty="0" smtClean="0"/>
            </a:br>
            <a:r>
              <a:rPr lang="en-US" dirty="0" smtClean="0"/>
              <a:t>interactive learning </a:t>
            </a:r>
            <a:br>
              <a:rPr lang="en-US" dirty="0" smtClean="0"/>
            </a:br>
            <a:r>
              <a:rPr lang="en-US" dirty="0" smtClean="0"/>
              <a:t>resource. It is an </a:t>
            </a:r>
            <a:br>
              <a:rPr lang="en-US" dirty="0" smtClean="0"/>
            </a:br>
            <a:r>
              <a:rPr lang="en-US" dirty="0" smtClean="0"/>
              <a:t>integral part of </a:t>
            </a:r>
            <a:br>
              <a:rPr lang="en-US" dirty="0" smtClean="0"/>
            </a:br>
            <a:r>
              <a:rPr lang="en-US" dirty="0" smtClean="0"/>
              <a:t>teaching and learning, </a:t>
            </a:r>
            <a:br>
              <a:rPr lang="en-US" dirty="0" smtClean="0"/>
            </a:br>
            <a:r>
              <a:rPr lang="en-US" dirty="0" smtClean="0"/>
              <a:t>and the children make </a:t>
            </a:r>
            <a:br>
              <a:rPr lang="en-US" dirty="0" smtClean="0"/>
            </a:br>
            <a:r>
              <a:rPr lang="en-US" dirty="0" smtClean="0"/>
              <a:t>suggestions about </a:t>
            </a:r>
            <a:br>
              <a:rPr lang="en-US" dirty="0" smtClean="0"/>
            </a:br>
            <a:r>
              <a:rPr lang="en-US" dirty="0" smtClean="0"/>
              <a:t>information that can </a:t>
            </a:r>
            <a:br>
              <a:rPr lang="en-US" dirty="0" smtClean="0"/>
            </a:br>
            <a:r>
              <a:rPr lang="en-US" dirty="0" smtClean="0"/>
              <a:t>be added to it. </a:t>
            </a:r>
            <a:endParaRPr lang="en-GB" dirty="0"/>
          </a:p>
        </p:txBody>
      </p:sp>
      <p:pic>
        <p:nvPicPr>
          <p:cNvPr id="8" name="Content Placeholder 7"/>
          <p:cNvPicPr>
            <a:picLocks noGrp="1" noChangeAspect="1"/>
          </p:cNvPicPr>
          <p:nvPr>
            <p:ph idx="1"/>
          </p:nvPr>
        </p:nvPicPr>
        <p:blipFill>
          <a:blip r:embed="rId2">
            <a:extLst>
              <a:ext uri="{28A0092B-C50C-407E-A947-70E740481C1C}">
                <a14:useLocalDpi xmlns:a14="http://schemas.microsoft.com/office/drawing/2010/main" val="0"/>
              </a:ext>
            </a:extLst>
          </a:blip>
          <a:stretch>
            <a:fillRect/>
          </a:stretch>
        </p:blipFill>
        <p:spPr>
          <a:xfrm>
            <a:off x="5305766" y="784634"/>
            <a:ext cx="5876040" cy="4710475"/>
          </a:xfrm>
        </p:spPr>
      </p:pic>
    </p:spTree>
    <p:extLst>
      <p:ext uri="{BB962C8B-B14F-4D97-AF65-F5344CB8AC3E}">
        <p14:creationId xmlns:p14="http://schemas.microsoft.com/office/powerpoint/2010/main" val="3864150756"/>
      </p:ext>
    </p:extLst>
  </p:cSld>
  <p:clrMapOvr>
    <a:masterClrMapping/>
  </p:clrMapOvr>
</p:sld>
</file>

<file path=ppt/theme/theme1.xml><?xml version="1.0" encoding="utf-8"?>
<a:theme xmlns:a="http://schemas.openxmlformats.org/drawingml/2006/main" name="Facet">
  <a:themeElements>
    <a:clrScheme name="Facet">
      <a:dk1>
        <a:sysClr val="windowText" lastClr="000000"/>
      </a:dk1>
      <a:lt1>
        <a:sysClr val="window" lastClr="FFFFFF"/>
      </a:lt1>
      <a:dk2>
        <a:srgbClr val="2C3C43"/>
      </a:dk2>
      <a:lt2>
        <a:srgbClr val="EBEBEB"/>
      </a:lt2>
      <a:accent1>
        <a:srgbClr val="90C226"/>
      </a:accent1>
      <a:accent2>
        <a:srgbClr val="54A021"/>
      </a:accent2>
      <a:accent3>
        <a:srgbClr val="E6B91E"/>
      </a:accent3>
      <a:accent4>
        <a:srgbClr val="E76618"/>
      </a:accent4>
      <a:accent5>
        <a:srgbClr val="C42F1A"/>
      </a:accent5>
      <a:accent6>
        <a:srgbClr val="918655"/>
      </a:accent6>
      <a:hlink>
        <a:srgbClr val="99CA3C"/>
      </a:hlink>
      <a:folHlink>
        <a:srgbClr val="B9D181"/>
      </a:folHlink>
    </a:clrScheme>
    <a:fontScheme name="Facet">
      <a:majorFont>
        <a:latin typeface="Trebuchet MS" panose="020B0603020202020204"/>
        <a:ea typeface=""/>
        <a:cs typeface=""/>
        <a:font script="Jpan" typeface="メイリオ"/>
        <a:font script="Hang" typeface="맑은 고딕"/>
        <a:font script="Hans" typeface="方正姚体"/>
        <a:font script="Hant" typeface="微軟正黑體"/>
        <a:font script="Arab" typeface="Tahoma"/>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ahoma"/>
        <a:font script="Uigh" typeface="Microsoft Uighur"/>
        <a:font script="Geor" typeface="Sylfaen"/>
      </a:majorFont>
      <a:minorFont>
        <a:latin typeface="Trebuchet MS" panose="020B0603020202020204"/>
        <a:ea typeface=""/>
        <a:cs typeface=""/>
        <a:font script="Jpan" typeface="メイリオ"/>
        <a:font script="Hang" typeface="HY그래픽M"/>
        <a:font script="Hans" typeface="华文新魏"/>
        <a:font script="Hant" typeface="微軟正黑體"/>
        <a:font script="Arab" typeface="Tahoma"/>
        <a:font script="Hebr" typeface="Gisha"/>
        <a:font script="Thai" typeface="IrisUPC"/>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Facet">
      <a:fillStyleLst>
        <a:solidFill>
          <a:schemeClr val="phClr"/>
        </a:solidFill>
        <a:gradFill rotWithShape="1">
          <a:gsLst>
            <a:gs pos="0">
              <a:schemeClr val="phClr">
                <a:tint val="65000"/>
                <a:lumMod val="110000"/>
              </a:schemeClr>
            </a:gs>
            <a:gs pos="88000">
              <a:schemeClr val="phClr">
                <a:tint val="90000"/>
              </a:schemeClr>
            </a:gs>
          </a:gsLst>
          <a:lin ang="5400000" scaled="0"/>
        </a:gradFill>
        <a:gradFill rotWithShape="1">
          <a:gsLst>
            <a:gs pos="0">
              <a:schemeClr val="phClr">
                <a:tint val="96000"/>
                <a:lumMod val="100000"/>
              </a:schemeClr>
            </a:gs>
            <a:gs pos="78000">
              <a:schemeClr val="phClr">
                <a:shade val="94000"/>
                <a:lumMod val="94000"/>
              </a:schemeClr>
            </a:gs>
          </a:gsLst>
          <a:lin ang="5400000" scaled="0"/>
        </a:gradFill>
      </a:fillStyleLst>
      <a:lnStyleLst>
        <a:ln w="12700" cap="rnd" cmpd="sng" algn="ctr">
          <a:solidFill>
            <a:schemeClr val="phClr"/>
          </a:solidFill>
          <a:prstDash val="solid"/>
        </a:ln>
        <a:ln w="19050" cap="rnd" cmpd="sng" algn="ctr">
          <a:solidFill>
            <a:schemeClr val="phClr"/>
          </a:solidFill>
          <a:prstDash val="solid"/>
        </a:ln>
        <a:ln w="25400" cap="rnd" cmpd="sng" algn="ctr">
          <a:solidFill>
            <a:schemeClr val="phClr"/>
          </a:solidFill>
          <a:prstDash val="solid"/>
        </a:ln>
      </a:lnStyleLst>
      <a:effectStyleLst>
        <a:effectStyle>
          <a:effectLst/>
        </a:effectStyle>
        <a:effectStyle>
          <a:effectLst>
            <a:outerShdw blurRad="38100" dist="25400" dir="5400000" rotWithShape="0">
              <a:srgbClr val="000000">
                <a:alpha val="35000"/>
              </a:srgbClr>
            </a:outerShdw>
          </a:effectLst>
        </a:effectStyle>
        <a:effectStyle>
          <a:effectLst>
            <a:outerShdw blurRad="50800" dist="38100" dir="5400000" rotWithShape="0">
              <a:srgbClr val="000000">
                <a:alpha val="35000"/>
              </a:srgbClr>
            </a:outerShdw>
          </a:effectLst>
          <a:scene3d>
            <a:camera prst="orthographicFront">
              <a:rot lat="0" lon="0" rev="0"/>
            </a:camera>
            <a:lightRig rig="threePt" dir="tl"/>
          </a:scene3d>
          <a:sp3d prstMaterial="plastic">
            <a:bevelT w="0" h="0"/>
          </a:sp3d>
        </a:effectStyle>
      </a:effectStyleLst>
      <a:bgFillStyleLst>
        <a:solidFill>
          <a:schemeClr val="phClr"/>
        </a:solidFill>
        <a:gradFill rotWithShape="1">
          <a:gsLst>
            <a:gs pos="0">
              <a:schemeClr val="phClr">
                <a:tint val="90000"/>
                <a:lumMod val="104000"/>
              </a:schemeClr>
            </a:gs>
            <a:gs pos="94000">
              <a:schemeClr val="phClr">
                <a:shade val="96000"/>
                <a:lumMod val="82000"/>
              </a:schemeClr>
            </a:gs>
          </a:gsLst>
          <a:lin ang="5400000" scaled="0"/>
        </a:gradFill>
        <a:gradFill rotWithShape="1">
          <a:gsLst>
            <a:gs pos="0">
              <a:schemeClr val="phClr">
                <a:tint val="90000"/>
                <a:lumMod val="110000"/>
              </a:schemeClr>
            </a:gs>
            <a:gs pos="100000">
              <a:schemeClr val="phClr">
                <a:shade val="94000"/>
                <a:lumMod val="96000"/>
              </a:schemeClr>
            </a:gs>
          </a:gsLst>
          <a:path path="circle">
            <a:fillToRect l="50000" t="50000" r="100000" b="100000"/>
          </a:path>
        </a:gradFill>
      </a:bgFillStyleLst>
    </a:fmtScheme>
  </a:themeElements>
  <a:objectDefaults/>
  <a:extraClrSchemeLst/>
  <a:extLst>
    <a:ext uri="{05A4C25C-085E-4340-85A3-A5531E510DB2}">
      <thm15:themeFamily xmlns:thm15="http://schemas.microsoft.com/office/thememl/2012/main" name="Facet" id="{C0C680CD-088A-49FC-A102-D699147F32B2}" vid="{8C59B386-999D-4CB6-B907-9F3997C027CC}"/>
    </a:ext>
  </a:extLst>
</a:theme>
</file>

<file path=docProps/app.xml><?xml version="1.0" encoding="utf-8"?>
<Properties xmlns="http://schemas.openxmlformats.org/officeDocument/2006/extended-properties" xmlns:vt="http://schemas.openxmlformats.org/officeDocument/2006/docPropsVTypes">
  <Template>Facet</Template>
  <TotalTime>2</TotalTime>
  <Words>50</Words>
  <Application>Microsoft Office PowerPoint</Application>
  <PresentationFormat>Widescreen</PresentationFormat>
  <Paragraphs>7</Paragraphs>
  <Slides>6</Slides>
  <Notes>0</Notes>
  <HiddenSlides>0</HiddenSlides>
  <MMClips>0</MMClips>
  <ScaleCrop>false</ScaleCrop>
  <HeadingPairs>
    <vt:vector size="6" baseType="variant">
      <vt:variant>
        <vt:lpstr>Fonts Used</vt:lpstr>
      </vt:variant>
      <vt:variant>
        <vt:i4>3</vt:i4>
      </vt:variant>
      <vt:variant>
        <vt:lpstr>Theme</vt:lpstr>
      </vt:variant>
      <vt:variant>
        <vt:i4>1</vt:i4>
      </vt:variant>
      <vt:variant>
        <vt:lpstr>Slide Titles</vt:lpstr>
      </vt:variant>
      <vt:variant>
        <vt:i4>6</vt:i4>
      </vt:variant>
    </vt:vector>
  </HeadingPairs>
  <TitlesOfParts>
    <vt:vector size="10" baseType="lpstr">
      <vt:lpstr>Arial</vt:lpstr>
      <vt:lpstr>Trebuchet MS</vt:lpstr>
      <vt:lpstr>Wingdings 3</vt:lpstr>
      <vt:lpstr>Facet</vt:lpstr>
      <vt:lpstr>Our learning environment #6</vt:lpstr>
      <vt:lpstr>Y3’s knowledge map is used and added to all the time.  </vt:lpstr>
      <vt:lpstr>The whole school timeline  is in every class. It runs  through history from the  Stone Age to the reign of  King Charles III. It is subtly adapted by each  year group. In Y4’s case,  they have added BC and AD.  </vt:lpstr>
      <vt:lpstr>The displays, including Y4’s food chains science displays are added to as the learning sequence progresses. </vt:lpstr>
      <vt:lpstr>Y4 have added a great  deal of key information  about the Maya to their  knowledge map. This  includes the Maya  religion and gods, their  sports, their diet, their  pyramids and their  writing.  </vt:lpstr>
      <vt:lpstr>Y4 use their knowledge  map as an ongoing,  interactive learning  resource. It is an  integral part of  teaching and learning,  and the children make  suggestions about  information that can  be added to it. </vt:lpstr>
    </vt:vector>
  </TitlesOfParts>
  <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Our learning environment #6</dc:title>
  <dc:creator>Julian Fieldwick</dc:creator>
  <cp:lastModifiedBy>Julian Fieldwick</cp:lastModifiedBy>
  <cp:revision>1</cp:revision>
  <dcterms:created xsi:type="dcterms:W3CDTF">2023-02-20T16:34:36Z</dcterms:created>
  <dcterms:modified xsi:type="dcterms:W3CDTF">2023-02-20T16:36:43Z</dcterms:modified>
</cp:coreProperties>
</file>