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7" r:id="rId4"/>
  </p:sldMasterIdLst>
  <p:sldIdLst>
    <p:sldId id="256" r:id="rId5"/>
    <p:sldId id="259" r:id="rId6"/>
    <p:sldId id="258" r:id="rId7"/>
    <p:sldId id="260" r:id="rId8"/>
    <p:sldId id="266" r:id="rId9"/>
    <p:sldId id="261" r:id="rId10"/>
    <p:sldId id="262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344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776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2642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81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32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0460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413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1468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335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422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8150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3800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671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394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82836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4156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627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2768954-5226-4823-B0C4-3906E5CC9917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289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  <p:sldLayoutId id="2147483869" r:id="rId12"/>
    <p:sldLayoutId id="2147483870" r:id="rId13"/>
    <p:sldLayoutId id="2147483871" r:id="rId14"/>
    <p:sldLayoutId id="2147483872" r:id="rId15"/>
    <p:sldLayoutId id="2147483873" r:id="rId16"/>
    <p:sldLayoutId id="214748387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rollama.site/?_gl=1*12uj77f*_ga*NDcxMTc0MDAxLjE2NzcyNTI2MDQ.*_ga_PNPTEPE4LC*MTY3NzI1MjYwMy4xLjEuMTY3NzI1MjYyNS4zOC4wLjA." TargetMode="External"/><Relationship Id="rId7" Type="http://schemas.openxmlformats.org/officeDocument/2006/relationships/image" Target="../media/image9.png"/><Relationship Id="rId2" Type="http://schemas.openxmlformats.org/officeDocument/2006/relationships/hyperlink" Target="https://www.youtube.com/@Grammarsauru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adtheory.org/" TargetMode="External"/><Relationship Id="rId11" Type="http://schemas.openxmlformats.org/officeDocument/2006/relationships/image" Target="../media/image13.png"/><Relationship Id="rId5" Type="http://schemas.openxmlformats.org/officeDocument/2006/relationships/hyperlink" Target="https://myminimaths.co.uk/year-6-arithmetic-practice-papers/" TargetMode="External"/><Relationship Id="rId10" Type="http://schemas.openxmlformats.org/officeDocument/2006/relationships/image" Target="../media/image12.png"/><Relationship Id="rId4" Type="http://schemas.openxmlformats.org/officeDocument/2006/relationships/hyperlink" Target="https://ttrockstars.com/" TargetMode="External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193CF-58BC-4050-8315-BFF14FF539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End of KS2 SATs </a:t>
            </a:r>
            <a:br>
              <a:rPr lang="en-GB" dirty="0"/>
            </a:br>
            <a:r>
              <a:rPr lang="en-GB" dirty="0"/>
              <a:t>Parents’ Information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CA18A0-A175-458E-A4D9-D0EB0DA76C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Class Name: Owls </a:t>
            </a:r>
          </a:p>
          <a:p>
            <a:r>
              <a:rPr lang="en-GB" dirty="0"/>
              <a:t>Teacher: Miss S Brough 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1">
            <a:extLst>
              <a:ext uri="{FF2B5EF4-FFF2-40B4-BE49-F238E27FC236}">
                <a16:creationId xmlns:a16="http://schemas.microsoft.com/office/drawing/2014/main" id="{540B95C3-CE0F-4A28-A737-4B6FAC53D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198" y="3937571"/>
            <a:ext cx="10668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3D8825-8199-44B9-8E59-1A167EE8B2A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543" y="1600198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157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30A51-F327-4616-BB55-242BF1E42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Key Stage 2 Assessments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1C3FE7-14DC-4E81-A1D4-1CC7D4017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859" y="2602359"/>
            <a:ext cx="7524282" cy="29905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03DF8DE-E96D-49D9-8ECB-B51096345F1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932" y="5353235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809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17CBE-AC75-4B26-B8DD-5E846EFEB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Key Stage 2 Assessments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F04A8-CE14-464C-BE10-5BD4663B25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Are timetabled from Monday 13</a:t>
            </a:r>
            <a:r>
              <a:rPr lang="en-GB" baseline="30000" dirty="0"/>
              <a:t>th</a:t>
            </a:r>
            <a:r>
              <a:rPr lang="en-GB" dirty="0"/>
              <a:t> May 2024 to Thursday 16</a:t>
            </a:r>
            <a:r>
              <a:rPr lang="en-GB" baseline="30000" dirty="0"/>
              <a:t>th</a:t>
            </a:r>
            <a:r>
              <a:rPr lang="en-GB" dirty="0"/>
              <a:t> May 2024.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9F2547-8C91-49F1-976E-20B6375B4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857" y="2970737"/>
            <a:ext cx="5302285" cy="33189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A21AE66-6F70-4060-A426-3A133F9AE0D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932" y="5353235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710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41045-9DA4-46A3-9E5B-F55F95E69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Preparing for the assessments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57968-B842-46F4-9634-894E2CAF9E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Attend school regularly. </a:t>
            </a:r>
          </a:p>
          <a:p>
            <a:r>
              <a:rPr lang="en-GB" dirty="0"/>
              <a:t>Read regularly at home (at least 3 times a week). This needs to be ongoing throughout the year. </a:t>
            </a:r>
          </a:p>
          <a:p>
            <a:r>
              <a:rPr lang="en-GB" dirty="0"/>
              <a:t>Complete weekly maths homework tasks. </a:t>
            </a:r>
          </a:p>
          <a:p>
            <a:r>
              <a:rPr lang="en-GB" dirty="0"/>
              <a:t>Practise for the weekly spelling tests. </a:t>
            </a:r>
          </a:p>
          <a:p>
            <a:r>
              <a:rPr lang="en-GB" dirty="0"/>
              <a:t>Engage with Times Tables </a:t>
            </a:r>
            <a:r>
              <a:rPr lang="en-GB" dirty="0" err="1"/>
              <a:t>Rockstars</a:t>
            </a:r>
            <a:r>
              <a:rPr lang="en-GB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FF96D9-419A-4CC2-B9EA-FF8DDB360C3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932" y="5353235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44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F9DEA-47F0-4C13-AD4F-62209977D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 resources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CDAF7-2879-4EF9-A003-B572FC5769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b="1" u="sng" dirty="0"/>
              <a:t>How can I support my child at home? </a:t>
            </a:r>
            <a:endParaRPr lang="en-GB" dirty="0"/>
          </a:p>
          <a:p>
            <a:r>
              <a:rPr lang="en-GB" b="1" dirty="0"/>
              <a:t>Grammar: </a:t>
            </a:r>
            <a:endParaRPr lang="en-GB" dirty="0"/>
          </a:p>
          <a:p>
            <a:r>
              <a:rPr lang="en-GB" u="sng" dirty="0">
                <a:hlinkClick r:id="rId2"/>
              </a:rPr>
              <a:t>https://www.youtube.com/@Grammarsaurus</a:t>
            </a:r>
            <a:r>
              <a:rPr lang="en-GB" dirty="0"/>
              <a:t> this link includes songs to help with learning grammatical terms. </a:t>
            </a:r>
          </a:p>
          <a:p>
            <a:r>
              <a:rPr lang="en-GB" u="sng" dirty="0">
                <a:hlinkClick r:id="rId3"/>
              </a:rPr>
              <a:t>Home | </a:t>
            </a:r>
            <a:r>
              <a:rPr lang="en-GB" u="sng" dirty="0" err="1">
                <a:hlinkClick r:id="rId3"/>
              </a:rPr>
              <a:t>Rollama</a:t>
            </a:r>
            <a:r>
              <a:rPr lang="en-GB" u="sng" dirty="0">
                <a:hlinkClick r:id="rId3"/>
              </a:rPr>
              <a:t> · </a:t>
            </a:r>
            <a:r>
              <a:rPr lang="en-GB" u="sng" dirty="0" err="1">
                <a:hlinkClick r:id="rId3"/>
              </a:rPr>
              <a:t>SPaG</a:t>
            </a:r>
            <a:r>
              <a:rPr lang="en-GB" u="sng" dirty="0">
                <a:hlinkClick r:id="rId3"/>
              </a:rPr>
              <a:t> Superpowers · FREE 30-Day Trial</a:t>
            </a:r>
            <a:r>
              <a:rPr lang="en-GB" dirty="0"/>
              <a:t> You can sign up for a 30 day free trial which will give you access to lots of grammar games. </a:t>
            </a:r>
          </a:p>
          <a:p>
            <a:r>
              <a:rPr lang="en-GB" b="1" dirty="0"/>
              <a:t>Maths:</a:t>
            </a:r>
            <a:r>
              <a:rPr lang="en-GB" dirty="0"/>
              <a:t> </a:t>
            </a:r>
          </a:p>
          <a:p>
            <a:r>
              <a:rPr lang="en-GB" dirty="0"/>
              <a:t>Times Tables </a:t>
            </a:r>
            <a:r>
              <a:rPr lang="en-GB" dirty="0" err="1"/>
              <a:t>Rockstars</a:t>
            </a:r>
            <a:r>
              <a:rPr lang="en-GB" dirty="0"/>
              <a:t> </a:t>
            </a:r>
            <a:r>
              <a:rPr lang="en-GB" u="sng" dirty="0">
                <a:hlinkClick r:id="rId4"/>
              </a:rPr>
              <a:t>https://ttrockstars.com/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Arithmetic practise: </a:t>
            </a:r>
            <a:r>
              <a:rPr lang="en-GB" u="sng" dirty="0">
                <a:hlinkClick r:id="rId5"/>
              </a:rPr>
              <a:t>https://myminimaths.co.uk/year-6-arithmetic-practice-papers/</a:t>
            </a:r>
            <a:br>
              <a:rPr lang="en-GB" dirty="0"/>
            </a:br>
            <a:endParaRPr lang="en-GB" dirty="0"/>
          </a:p>
          <a:p>
            <a:r>
              <a:rPr lang="en-GB" b="1" dirty="0"/>
              <a:t>Reading:</a:t>
            </a:r>
            <a:r>
              <a:rPr lang="en-GB" dirty="0"/>
              <a:t> Reading at home 3 x a week can help with understanding vocabulary. </a:t>
            </a:r>
          </a:p>
          <a:p>
            <a:r>
              <a:rPr lang="en-GB" u="sng" dirty="0">
                <a:hlinkClick r:id="rId6"/>
              </a:rPr>
              <a:t>https://readtheory.org/</a:t>
            </a:r>
            <a:r>
              <a:rPr lang="en-GB" dirty="0"/>
              <a:t> you can sign up to this for free and it will give your child comprehension questions matched to their ability.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8788D-E6D2-4A20-826D-4F96CD359E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711711">
            <a:off x="7915464" y="1077708"/>
            <a:ext cx="4012210" cy="15930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5BD453-7E8E-41C2-8290-F67177A048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902817">
            <a:off x="347223" y="361092"/>
            <a:ext cx="1518038" cy="21780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DF7A9C-43EE-46EB-B774-6283BFA741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086645">
            <a:off x="1699347" y="199535"/>
            <a:ext cx="1505013" cy="20775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0F9491C-0AE7-4796-92F8-93EFFA410DA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647424">
            <a:off x="232519" y="4907611"/>
            <a:ext cx="1266758" cy="18116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F56E5AD-6880-4C59-903D-4915EB836CB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425218">
            <a:off x="10531734" y="4595232"/>
            <a:ext cx="1400817" cy="196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48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036BB-7029-45B8-A8DF-EEDA2F0F9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Interventions and Boosters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56D642-C64A-4D84-8EF8-D1FC00DA0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school interventions and after-school boosters are to “boost” your child’s score to give them the best opportunities to secure the expected standard.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All pupils will be offered additional opportunities to “boost” their scores either during the school day or as part of the after school boosters.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A2BC7-3BB2-480C-A9B7-C9076755EE1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932" y="5353235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761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A1CC1-F712-4A58-9339-DEADADF3C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86B00-D535-4174-8550-A08108886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/>
              <a:t>If you have any questions, please do not hesitate to ask me </a:t>
            </a:r>
            <a:r>
              <a:rPr lang="en-GB" sz="4800" dirty="0">
                <a:sym typeface="Wingdings" panose="05000000000000000000" pitchFamily="2" charset="2"/>
              </a:rPr>
              <a:t> </a:t>
            </a:r>
            <a:endParaRPr lang="en-GB" sz="4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0D8340-FA76-4CB2-8AFF-4DD1DC9002D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932" y="5353235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947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D9E13-A1AF-44C8-B5CF-C5F278DE01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Thank you for attending.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5691CE-8568-49E0-B702-BEBA431B2FD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155" y="3657600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5867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00390631A50174DBA9A1292115FC9D0" ma:contentTypeVersion="15" ma:contentTypeDescription="Create a new document." ma:contentTypeScope="" ma:versionID="82760d6295f34e0188167bbf7762baad">
  <xsd:schema xmlns:xsd="http://www.w3.org/2001/XMLSchema" xmlns:xs="http://www.w3.org/2001/XMLSchema" xmlns:p="http://schemas.microsoft.com/office/2006/metadata/properties" xmlns:ns3="245bde44-fc5c-4723-941a-3b6efd2b707a" xmlns:ns4="7b2840bc-9dbf-4feb-9beb-0e36ee516826" targetNamespace="http://schemas.microsoft.com/office/2006/metadata/properties" ma:root="true" ma:fieldsID="8d967b0a9d6bdcaba2ea56fbfe0a74fa" ns3:_="" ns4:_="">
    <xsd:import namespace="245bde44-fc5c-4723-941a-3b6efd2b707a"/>
    <xsd:import namespace="7b2840bc-9dbf-4feb-9beb-0e36ee51682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MediaLengthInSeconds" minOccurs="0"/>
                <xsd:element ref="ns4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5bde44-fc5c-4723-941a-3b6efd2b707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2840bc-9dbf-4feb-9beb-0e36ee51682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456894-6666-452B-8DC9-991CD61C4651}">
  <ds:schemaRefs>
    <ds:schemaRef ds:uri="http://schemas.microsoft.com/office/infopath/2007/PartnerControls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7b2840bc-9dbf-4feb-9beb-0e36ee516826"/>
    <ds:schemaRef ds:uri="245bde44-fc5c-4723-941a-3b6efd2b707a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713290C1-C87A-4219-A6DE-0716E9E1EF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A0BE26-D56E-4FD1-8B10-A2438324A1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45bde44-fc5c-4723-941a-3b6efd2b707a"/>
    <ds:schemaRef ds:uri="7b2840bc-9dbf-4feb-9beb-0e36ee5168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58</TotalTime>
  <Words>301</Words>
  <Application>Microsoft Office PowerPoint</Application>
  <PresentationFormat>Widescreen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Garamond</vt:lpstr>
      <vt:lpstr>Wingdings</vt:lpstr>
      <vt:lpstr>Organic</vt:lpstr>
      <vt:lpstr>End of KS2 SATs  Parents’ Information</vt:lpstr>
      <vt:lpstr>End of Key Stage 2 Assessments </vt:lpstr>
      <vt:lpstr>End of Key Stage 2 Assessments </vt:lpstr>
      <vt:lpstr>Preparing for the assessments </vt:lpstr>
      <vt:lpstr>SATs resources </vt:lpstr>
      <vt:lpstr>Interventions and Boosters</vt:lpstr>
      <vt:lpstr>Any questions? </vt:lpstr>
      <vt:lpstr>Thank you for attending.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 Parents’ Information</dc:title>
  <dc:creator>Sarah Brough</dc:creator>
  <cp:lastModifiedBy>Sarah Brough</cp:lastModifiedBy>
  <cp:revision>9</cp:revision>
  <dcterms:created xsi:type="dcterms:W3CDTF">2023-08-30T07:53:23Z</dcterms:created>
  <dcterms:modified xsi:type="dcterms:W3CDTF">2024-01-30T20:54:02Z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0x010100900390631A50174DBA9A1292115FC9D0</vt:lpwstr>
  </property>
</Properties>
</file>