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0" r:id="rId4"/>
    <p:sldId id="262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Our learning environment #5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dirty="0" smtClean="0"/>
              <a:t>February 2023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1474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Y3’s classroom includes some immersive Egyptian art work produced by the Y3 team and the children. There are also some Egyptian artefacts to stimulate and inspire the children.  </a:t>
            </a:r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52" y="3230880"/>
            <a:ext cx="2666757" cy="2974565"/>
          </a:xfr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363" y="3230879"/>
            <a:ext cx="2429688" cy="2974566"/>
          </a:xfrm>
          <a:prstGeom prst="rect">
            <a:avLst/>
          </a:prstGeom>
        </p:spPr>
      </p:pic>
      <p:pic>
        <p:nvPicPr>
          <p:cNvPr id="10" name="Content Placeholder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54771" y="3486213"/>
            <a:ext cx="2974566" cy="246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13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Y3 team have gathered together books about ancient Egypt, artefacts such as jewellery, and even a golden bust of a Pharaoh! 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51" y="2804160"/>
            <a:ext cx="7924799" cy="3753394"/>
          </a:xfrm>
        </p:spPr>
      </p:pic>
    </p:spTree>
    <p:extLst>
      <p:ext uri="{BB962C8B-B14F-4D97-AF65-F5344CB8AC3E}">
        <p14:creationId xmlns:p14="http://schemas.microsoft.com/office/powerpoint/2010/main" val="202694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Y3’s stimulating and highly interactive Egyptian display.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99939" y="1215277"/>
            <a:ext cx="4405676" cy="6296296"/>
          </a:xfrm>
        </p:spPr>
      </p:pic>
    </p:spTree>
    <p:extLst>
      <p:ext uri="{BB962C8B-B14F-4D97-AF65-F5344CB8AC3E}">
        <p14:creationId xmlns:p14="http://schemas.microsoft.com/office/powerpoint/2010/main" val="41827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Y3’s knowledge map includes lots of information on the Amazon Rainforest.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31726" y="935740"/>
            <a:ext cx="3881438" cy="6331131"/>
          </a:xfrm>
        </p:spPr>
      </p:pic>
    </p:spTree>
    <p:extLst>
      <p:ext uri="{BB962C8B-B14F-4D97-AF65-F5344CB8AC3E}">
        <p14:creationId xmlns:p14="http://schemas.microsoft.com/office/powerpoint/2010/main" val="296054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Y3’s knowledge map is used and added to all the time. 	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160588"/>
            <a:ext cx="8596668" cy="4344715"/>
          </a:xfrm>
        </p:spPr>
      </p:pic>
    </p:spTree>
    <p:extLst>
      <p:ext uri="{BB962C8B-B14F-4D97-AF65-F5344CB8AC3E}">
        <p14:creationId xmlns:p14="http://schemas.microsoft.com/office/powerpoint/2010/main" val="318762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94</Words>
  <Application>Microsoft Office PowerPoint</Application>
  <PresentationFormat>Widescreen</PresentationFormat>
  <Paragraphs>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Our learning environment #5</vt:lpstr>
      <vt:lpstr>Y3’s classroom includes some immersive Egyptian art work produced by the Y3 team and the children. There are also some Egyptian artefacts to stimulate and inspire the children.  </vt:lpstr>
      <vt:lpstr>The Y3 team have gathered together books about ancient Egypt, artefacts such as jewellery, and even a golden bust of a Pharaoh!  </vt:lpstr>
      <vt:lpstr>Y3’s stimulating and highly interactive Egyptian display.</vt:lpstr>
      <vt:lpstr>Y3’s knowledge map includes lots of information on the Amazon Rainforest.</vt:lpstr>
      <vt:lpstr>Y3’s knowledge map is used and added to all the time.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learning environment #5</dc:title>
  <dc:creator>Julian Fieldwick</dc:creator>
  <cp:lastModifiedBy>Julian Fieldwick</cp:lastModifiedBy>
  <cp:revision>1</cp:revision>
  <dcterms:created xsi:type="dcterms:W3CDTF">2023-02-20T16:13:45Z</dcterms:created>
  <dcterms:modified xsi:type="dcterms:W3CDTF">2023-02-20T16:16:06Z</dcterms:modified>
</cp:coreProperties>
</file>