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Our learning environment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 smtClean="0"/>
              <a:t>February 2023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875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Y6’s bespoke Victorian timeline and knowledge organiser. You can see when the last public hanging was as well as when education for children became compulsory.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251" y="3039291"/>
            <a:ext cx="6250509" cy="2976608"/>
          </a:xfrm>
        </p:spPr>
      </p:pic>
    </p:spTree>
    <p:extLst>
      <p:ext uri="{BB962C8B-B14F-4D97-AF65-F5344CB8AC3E}">
        <p14:creationId xmlns:p14="http://schemas.microsoft.com/office/powerpoint/2010/main" val="1339365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You can see a combination of teacher and TA-scribed notes, and annotations showing key information, e.g. information about Giacometti, the Swiss sculptor. 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63" y="2630852"/>
            <a:ext cx="7881257" cy="3881437"/>
          </a:xfrm>
        </p:spPr>
      </p:pic>
    </p:spTree>
    <p:extLst>
      <p:ext uri="{BB962C8B-B14F-4D97-AF65-F5344CB8AC3E}">
        <p14:creationId xmlns:p14="http://schemas.microsoft.com/office/powerpoint/2010/main" val="1014867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timeline in Y6 which has been added to with key information, e.g. when the Metropolitan Police Force was established in 1829.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52" y="2230256"/>
            <a:ext cx="7010399" cy="3881437"/>
          </a:xfrm>
        </p:spPr>
      </p:pic>
    </p:spTree>
    <p:extLst>
      <p:ext uri="{BB962C8B-B14F-4D97-AF65-F5344CB8AC3E}">
        <p14:creationId xmlns:p14="http://schemas.microsoft.com/office/powerpoint/2010/main" val="4903613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84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Our learning environment </vt:lpstr>
      <vt:lpstr>Y6’s bespoke Victorian timeline and knowledge organiser. You can see when the last public hanging was as well as when education for children became compulsory.</vt:lpstr>
      <vt:lpstr>You can see a combination of teacher and TA-scribed notes, and annotations showing key information, e.g. information about Giacometti, the Swiss sculptor. </vt:lpstr>
      <vt:lpstr>The timeline in Y6 which has been added to with key information, e.g. when the Metropolitan Police Force was established in 1829.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learning environment </dc:title>
  <dc:creator>Julian Fieldwick</dc:creator>
  <cp:lastModifiedBy>Julian Fieldwick</cp:lastModifiedBy>
  <cp:revision>1</cp:revision>
  <dcterms:created xsi:type="dcterms:W3CDTF">2023-02-20T16:48:58Z</dcterms:created>
  <dcterms:modified xsi:type="dcterms:W3CDTF">2023-02-20T16:50:48Z</dcterms:modified>
</cp:coreProperties>
</file>